
<file path=[Content_Types].xml><?xml version="1.0" encoding="utf-8"?>
<Types xmlns="http://schemas.openxmlformats.org/package/2006/content-types">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diagrams/layout4.xml" ContentType="application/vnd.openxmlformats-officedocument.drawingml.diagramLayout+xml"/>
  <Override PartName="/ppt/slides/slide10.xml" ContentType="application/vnd.openxmlformats-officedocument.presentationml.slide+xml"/>
  <Override PartName="/ppt/slides/slide1.xml" ContentType="application/vnd.openxmlformats-officedocument.presentationml.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diagrams/quickStyle4.xml" ContentType="application/vnd.openxmlformats-officedocument.drawingml.diagramStyle+xml"/>
  <Override PartName="/docProps/app.xml" ContentType="application/vnd.openxmlformats-officedocument.extended-properties+xml"/>
  <Default Extension="xml" ContentType="application/xml"/>
  <Override PartName="/ppt/diagrams/drawing3.xml" ContentType="application/vnd.ms-office.drawingml.diagramDrawing+xml"/>
  <Override PartName="/ppt/tableStyles.xml" ContentType="application/vnd.openxmlformats-officedocument.presentationml.tableStyles+xml"/>
  <Override PartName="/ppt/diagrams/data3.xml" ContentType="application/vnd.openxmlformats-officedocument.drawingml.diagramData+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Layouts/slideLayout6.xml" ContentType="application/vnd.openxmlformats-officedocument.presentationml.slideLayout+xml"/>
  <Override PartName="/ppt/slides/slide2.xml" ContentType="application/vnd.openxmlformats-officedocument.presentationml.slide+xml"/>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Override PartName="/ppt/diagrams/drawing4.xml" ContentType="application/vnd.ms-office.drawingml.diagramDrawing+xml"/>
  <Override PartName="/ppt/diagrams/data4.xml" ContentType="application/vnd.openxmlformats-officedocument.drawingml.diagramData+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4.xml" ContentType="application/vnd.openxmlformats-officedocument.drawingml.diagramColors+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diagrams/quickStyle3.xml" ContentType="application/vnd.openxmlformats-officedocument.drawingml.diagramStyle+xml"/>
  <Override PartName="/ppt/slideLayouts/slideLayout4.xml" ContentType="application/vnd.openxmlformats-officedocument.presentationml.slideLayout+xml"/>
  <Override PartName="/ppt/diagrams/layout3.xml" ContentType="application/vnd.openxmlformats-officedocument.drawingml.diagram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2" r:id="rId1"/>
  </p:sldMasterIdLst>
  <p:notesMasterIdLst>
    <p:notesMasterId r:id="rId12"/>
  </p:notesMasterIdLst>
  <p:handoutMasterIdLst>
    <p:handoutMasterId r:id="rId13"/>
  </p:handoutMasterIdLst>
  <p:sldIdLst>
    <p:sldId id="256" r:id="rId2"/>
    <p:sldId id="257" r:id="rId3"/>
    <p:sldId id="261" r:id="rId4"/>
    <p:sldId id="262" r:id="rId5"/>
    <p:sldId id="259" r:id="rId6"/>
    <p:sldId id="260" r:id="rId7"/>
    <p:sldId id="263" r:id="rId8"/>
    <p:sldId id="258"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2" clrMode="gray" frameSlides="1"/>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p:scale>
          <a:sx n="100" d="100"/>
          <a:sy n="100" d="100"/>
        </p:scale>
        <p:origin x="-1936" y="-9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4.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057B0-86B9-4540-8542-DEB83F636DFF}"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B6B08B3A-7923-5B47-9854-6ECE03E6304D}">
      <dgm:prSet phldrT="[Text]" custT="1"/>
      <dgm:spPr>
        <a:solidFill>
          <a:schemeClr val="accent4"/>
        </a:solidFill>
      </dgm:spPr>
      <dgm:t>
        <a:bodyPr/>
        <a:lstStyle/>
        <a:p>
          <a:r>
            <a:rPr lang="en-US" sz="1800" dirty="0" smtClean="0"/>
            <a:t>Community Impact</a:t>
          </a:r>
          <a:endParaRPr lang="en-US" sz="1800" dirty="0"/>
        </a:p>
      </dgm:t>
    </dgm:pt>
    <dgm:pt modelId="{DFF6EDC4-D29B-1D45-BB1C-F20A9F979B94}" type="parTrans" cxnId="{83135750-4A83-664F-B9F7-A628231DC5D2}">
      <dgm:prSet/>
      <dgm:spPr/>
      <dgm:t>
        <a:bodyPr/>
        <a:lstStyle/>
        <a:p>
          <a:endParaRPr lang="en-US"/>
        </a:p>
      </dgm:t>
    </dgm:pt>
    <dgm:pt modelId="{F803A8AB-FC4A-B244-9CD0-C6EBA16E49F4}" type="sibTrans" cxnId="{83135750-4A83-664F-B9F7-A628231DC5D2}">
      <dgm:prSet/>
      <dgm:spPr/>
      <dgm:t>
        <a:bodyPr/>
        <a:lstStyle/>
        <a:p>
          <a:endParaRPr lang="en-US"/>
        </a:p>
      </dgm:t>
    </dgm:pt>
    <dgm:pt modelId="{0D50C798-F417-F841-8299-4CE3BAD0AC9D}">
      <dgm:prSet phldrT="[Text]"/>
      <dgm:spPr/>
      <dgm:t>
        <a:bodyPr/>
        <a:lstStyle/>
        <a:p>
          <a:r>
            <a:rPr lang="en-US" dirty="0" smtClean="0"/>
            <a:t>Health</a:t>
          </a:r>
          <a:endParaRPr lang="en-US" dirty="0"/>
        </a:p>
      </dgm:t>
    </dgm:pt>
    <dgm:pt modelId="{C5459D79-1FB6-1E46-9DA7-8DA5F4E82140}" type="parTrans" cxnId="{018E657B-761E-2747-8EA0-053C39625F98}">
      <dgm:prSet/>
      <dgm:spPr/>
      <dgm:t>
        <a:bodyPr/>
        <a:lstStyle/>
        <a:p>
          <a:endParaRPr lang="en-US"/>
        </a:p>
      </dgm:t>
    </dgm:pt>
    <dgm:pt modelId="{2AE76090-83AD-D94A-A5EE-980F28BF28C5}" type="sibTrans" cxnId="{018E657B-761E-2747-8EA0-053C39625F98}">
      <dgm:prSet/>
      <dgm:spPr/>
      <dgm:t>
        <a:bodyPr/>
        <a:lstStyle/>
        <a:p>
          <a:endParaRPr lang="en-US"/>
        </a:p>
      </dgm:t>
    </dgm:pt>
    <dgm:pt modelId="{377ED361-4CBB-3B42-862F-8FA4B9676929}">
      <dgm:prSet phldrT="[Text]"/>
      <dgm:spPr/>
      <dgm:t>
        <a:bodyPr/>
        <a:lstStyle/>
        <a:p>
          <a:r>
            <a:rPr lang="en-US" dirty="0" smtClean="0"/>
            <a:t>Schools</a:t>
          </a:r>
          <a:endParaRPr lang="en-US" dirty="0"/>
        </a:p>
      </dgm:t>
    </dgm:pt>
    <dgm:pt modelId="{E1E90C31-1E6D-CF41-87DA-14FFE2F37F52}" type="parTrans" cxnId="{C6AA27DC-9F21-6E42-A8C7-EF968135B633}">
      <dgm:prSet/>
      <dgm:spPr/>
      <dgm:t>
        <a:bodyPr/>
        <a:lstStyle/>
        <a:p>
          <a:endParaRPr lang="en-US"/>
        </a:p>
      </dgm:t>
    </dgm:pt>
    <dgm:pt modelId="{E5DBA359-F086-8947-A485-DE6B011F7890}" type="sibTrans" cxnId="{C6AA27DC-9F21-6E42-A8C7-EF968135B633}">
      <dgm:prSet/>
      <dgm:spPr/>
      <dgm:t>
        <a:bodyPr/>
        <a:lstStyle/>
        <a:p>
          <a:endParaRPr lang="en-US"/>
        </a:p>
      </dgm:t>
    </dgm:pt>
    <dgm:pt modelId="{29D96EC5-F870-D64C-AFB7-7A525F20C3C9}">
      <dgm:prSet phldrT="[Text]"/>
      <dgm:spPr/>
      <dgm:t>
        <a:bodyPr/>
        <a:lstStyle/>
        <a:p>
          <a:r>
            <a:rPr lang="en-US" dirty="0" smtClean="0"/>
            <a:t>Housing</a:t>
          </a:r>
          <a:endParaRPr lang="en-US" dirty="0"/>
        </a:p>
      </dgm:t>
    </dgm:pt>
    <dgm:pt modelId="{A210BA21-E41F-804B-8BF1-479F81A1885F}" type="parTrans" cxnId="{B4BBF520-8E12-9A4C-AF59-538195092596}">
      <dgm:prSet/>
      <dgm:spPr/>
      <dgm:t>
        <a:bodyPr/>
        <a:lstStyle/>
        <a:p>
          <a:endParaRPr lang="en-US"/>
        </a:p>
      </dgm:t>
    </dgm:pt>
    <dgm:pt modelId="{643E1FD8-FF80-4841-AF2A-ACE4AD23956D}" type="sibTrans" cxnId="{B4BBF520-8E12-9A4C-AF59-538195092596}">
      <dgm:prSet/>
      <dgm:spPr/>
      <dgm:t>
        <a:bodyPr/>
        <a:lstStyle/>
        <a:p>
          <a:endParaRPr lang="en-US"/>
        </a:p>
      </dgm:t>
    </dgm:pt>
    <dgm:pt modelId="{52CCEB99-EAEC-1341-8B0E-8C824ADCE2B6}" type="pres">
      <dgm:prSet presAssocID="{EA0057B0-86B9-4540-8542-DEB83F636DFF}" presName="cycle" presStyleCnt="0">
        <dgm:presLayoutVars>
          <dgm:chMax val="1"/>
          <dgm:dir/>
          <dgm:animLvl val="ctr"/>
          <dgm:resizeHandles val="exact"/>
        </dgm:presLayoutVars>
      </dgm:prSet>
      <dgm:spPr/>
      <dgm:t>
        <a:bodyPr/>
        <a:lstStyle/>
        <a:p>
          <a:endParaRPr lang="en-US"/>
        </a:p>
      </dgm:t>
    </dgm:pt>
    <dgm:pt modelId="{8BD1D4E4-11A4-EA48-B7BE-5D6B4FEE24DF}" type="pres">
      <dgm:prSet presAssocID="{B6B08B3A-7923-5B47-9854-6ECE03E6304D}" presName="centerShape" presStyleLbl="node0" presStyleIdx="0" presStyleCnt="1" custScaleX="147065"/>
      <dgm:spPr/>
      <dgm:t>
        <a:bodyPr/>
        <a:lstStyle/>
        <a:p>
          <a:endParaRPr lang="en-US"/>
        </a:p>
      </dgm:t>
    </dgm:pt>
    <dgm:pt modelId="{0E265199-6C46-8A4B-AD02-CB62E4CBD0E3}" type="pres">
      <dgm:prSet presAssocID="{C5459D79-1FB6-1E46-9DA7-8DA5F4E82140}" presName="Name9" presStyleLbl="parChTrans1D2" presStyleIdx="0" presStyleCnt="3"/>
      <dgm:spPr/>
      <dgm:t>
        <a:bodyPr/>
        <a:lstStyle/>
        <a:p>
          <a:endParaRPr lang="en-US"/>
        </a:p>
      </dgm:t>
    </dgm:pt>
    <dgm:pt modelId="{8E42EC99-FDAE-CC47-9616-A9B698FFECC5}" type="pres">
      <dgm:prSet presAssocID="{C5459D79-1FB6-1E46-9DA7-8DA5F4E82140}" presName="connTx" presStyleLbl="parChTrans1D2" presStyleIdx="0" presStyleCnt="3"/>
      <dgm:spPr/>
      <dgm:t>
        <a:bodyPr/>
        <a:lstStyle/>
        <a:p>
          <a:endParaRPr lang="en-US"/>
        </a:p>
      </dgm:t>
    </dgm:pt>
    <dgm:pt modelId="{58F965D6-F4CB-B148-BC63-07DF82540766}" type="pres">
      <dgm:prSet presAssocID="{0D50C798-F417-F841-8299-4CE3BAD0AC9D}" presName="node" presStyleLbl="node1" presStyleIdx="0" presStyleCnt="3">
        <dgm:presLayoutVars>
          <dgm:bulletEnabled val="1"/>
        </dgm:presLayoutVars>
      </dgm:prSet>
      <dgm:spPr/>
      <dgm:t>
        <a:bodyPr/>
        <a:lstStyle/>
        <a:p>
          <a:endParaRPr lang="en-US"/>
        </a:p>
      </dgm:t>
    </dgm:pt>
    <dgm:pt modelId="{E38D986C-90AD-BA4E-BDD4-203BE27A0224}" type="pres">
      <dgm:prSet presAssocID="{E1E90C31-1E6D-CF41-87DA-14FFE2F37F52}" presName="Name9" presStyleLbl="parChTrans1D2" presStyleIdx="1" presStyleCnt="3"/>
      <dgm:spPr/>
      <dgm:t>
        <a:bodyPr/>
        <a:lstStyle/>
        <a:p>
          <a:endParaRPr lang="en-US"/>
        </a:p>
      </dgm:t>
    </dgm:pt>
    <dgm:pt modelId="{3D008653-97DE-2841-8B16-79073F5A876E}" type="pres">
      <dgm:prSet presAssocID="{E1E90C31-1E6D-CF41-87DA-14FFE2F37F52}" presName="connTx" presStyleLbl="parChTrans1D2" presStyleIdx="1" presStyleCnt="3"/>
      <dgm:spPr/>
      <dgm:t>
        <a:bodyPr/>
        <a:lstStyle/>
        <a:p>
          <a:endParaRPr lang="en-US"/>
        </a:p>
      </dgm:t>
    </dgm:pt>
    <dgm:pt modelId="{0BF5D0B6-5EC1-D14B-B347-D50B69245710}" type="pres">
      <dgm:prSet presAssocID="{377ED361-4CBB-3B42-862F-8FA4B9676929}" presName="node" presStyleLbl="node1" presStyleIdx="1" presStyleCnt="3" custRadScaleRad="130110" custRadScaleInc="-30332">
        <dgm:presLayoutVars>
          <dgm:bulletEnabled val="1"/>
        </dgm:presLayoutVars>
      </dgm:prSet>
      <dgm:spPr/>
      <dgm:t>
        <a:bodyPr/>
        <a:lstStyle/>
        <a:p>
          <a:endParaRPr lang="en-US"/>
        </a:p>
      </dgm:t>
    </dgm:pt>
    <dgm:pt modelId="{9D6CAB99-5A01-CE4D-A21E-7E3B2435185F}" type="pres">
      <dgm:prSet presAssocID="{A210BA21-E41F-804B-8BF1-479F81A1885F}" presName="Name9" presStyleLbl="parChTrans1D2" presStyleIdx="2" presStyleCnt="3"/>
      <dgm:spPr/>
      <dgm:t>
        <a:bodyPr/>
        <a:lstStyle/>
        <a:p>
          <a:endParaRPr lang="en-US"/>
        </a:p>
      </dgm:t>
    </dgm:pt>
    <dgm:pt modelId="{D0E09C6B-1A76-6B46-AE55-205B89EA163C}" type="pres">
      <dgm:prSet presAssocID="{A210BA21-E41F-804B-8BF1-479F81A1885F}" presName="connTx" presStyleLbl="parChTrans1D2" presStyleIdx="2" presStyleCnt="3"/>
      <dgm:spPr/>
      <dgm:t>
        <a:bodyPr/>
        <a:lstStyle/>
        <a:p>
          <a:endParaRPr lang="en-US"/>
        </a:p>
      </dgm:t>
    </dgm:pt>
    <dgm:pt modelId="{333132EF-EB47-914A-A5E4-72694ED1CCC0}" type="pres">
      <dgm:prSet presAssocID="{29D96EC5-F870-D64C-AFB7-7A525F20C3C9}" presName="node" presStyleLbl="node1" presStyleIdx="2" presStyleCnt="3" custRadScaleRad="116829" custRadScaleInc="28058">
        <dgm:presLayoutVars>
          <dgm:bulletEnabled val="1"/>
        </dgm:presLayoutVars>
      </dgm:prSet>
      <dgm:spPr/>
      <dgm:t>
        <a:bodyPr/>
        <a:lstStyle/>
        <a:p>
          <a:endParaRPr lang="en-US"/>
        </a:p>
      </dgm:t>
    </dgm:pt>
  </dgm:ptLst>
  <dgm:cxnLst>
    <dgm:cxn modelId="{83135750-4A83-664F-B9F7-A628231DC5D2}" srcId="{EA0057B0-86B9-4540-8542-DEB83F636DFF}" destId="{B6B08B3A-7923-5B47-9854-6ECE03E6304D}" srcOrd="0" destOrd="0" parTransId="{DFF6EDC4-D29B-1D45-BB1C-F20A9F979B94}" sibTransId="{F803A8AB-FC4A-B244-9CD0-C6EBA16E49F4}"/>
    <dgm:cxn modelId="{158A86CF-2162-5941-ABB5-AC0BE07A89D1}" type="presOf" srcId="{0D50C798-F417-F841-8299-4CE3BAD0AC9D}" destId="{58F965D6-F4CB-B148-BC63-07DF82540766}" srcOrd="0" destOrd="0" presId="urn:microsoft.com/office/officeart/2005/8/layout/radial1"/>
    <dgm:cxn modelId="{56BA3AE2-07E9-F64D-9603-E0CC7D870CDB}" type="presOf" srcId="{C5459D79-1FB6-1E46-9DA7-8DA5F4E82140}" destId="{0E265199-6C46-8A4B-AD02-CB62E4CBD0E3}" srcOrd="0" destOrd="0" presId="urn:microsoft.com/office/officeart/2005/8/layout/radial1"/>
    <dgm:cxn modelId="{018E657B-761E-2747-8EA0-053C39625F98}" srcId="{B6B08B3A-7923-5B47-9854-6ECE03E6304D}" destId="{0D50C798-F417-F841-8299-4CE3BAD0AC9D}" srcOrd="0" destOrd="0" parTransId="{C5459D79-1FB6-1E46-9DA7-8DA5F4E82140}" sibTransId="{2AE76090-83AD-D94A-A5EE-980F28BF28C5}"/>
    <dgm:cxn modelId="{D29BF96B-021C-FD4C-8DEB-4C7C08258401}" type="presOf" srcId="{B6B08B3A-7923-5B47-9854-6ECE03E6304D}" destId="{8BD1D4E4-11A4-EA48-B7BE-5D6B4FEE24DF}" srcOrd="0" destOrd="0" presId="urn:microsoft.com/office/officeart/2005/8/layout/radial1"/>
    <dgm:cxn modelId="{5F51067B-3001-0F4B-BFAC-89F35D352E2A}" type="presOf" srcId="{C5459D79-1FB6-1E46-9DA7-8DA5F4E82140}" destId="{8E42EC99-FDAE-CC47-9616-A9B698FFECC5}" srcOrd="1" destOrd="0" presId="urn:microsoft.com/office/officeart/2005/8/layout/radial1"/>
    <dgm:cxn modelId="{5D9F7C9C-C7CB-784E-B1B6-0226704F74E0}" type="presOf" srcId="{29D96EC5-F870-D64C-AFB7-7A525F20C3C9}" destId="{333132EF-EB47-914A-A5E4-72694ED1CCC0}" srcOrd="0" destOrd="0" presId="urn:microsoft.com/office/officeart/2005/8/layout/radial1"/>
    <dgm:cxn modelId="{366BAF7A-51C7-5243-98BF-B4D57AAAFA4C}" type="presOf" srcId="{EA0057B0-86B9-4540-8542-DEB83F636DFF}" destId="{52CCEB99-EAEC-1341-8B0E-8C824ADCE2B6}" srcOrd="0" destOrd="0" presId="urn:microsoft.com/office/officeart/2005/8/layout/radial1"/>
    <dgm:cxn modelId="{E2D03EDF-F518-1C46-A9B5-6436453449D2}" type="presOf" srcId="{A210BA21-E41F-804B-8BF1-479F81A1885F}" destId="{D0E09C6B-1A76-6B46-AE55-205B89EA163C}" srcOrd="1" destOrd="0" presId="urn:microsoft.com/office/officeart/2005/8/layout/radial1"/>
    <dgm:cxn modelId="{C6AA27DC-9F21-6E42-A8C7-EF968135B633}" srcId="{B6B08B3A-7923-5B47-9854-6ECE03E6304D}" destId="{377ED361-4CBB-3B42-862F-8FA4B9676929}" srcOrd="1" destOrd="0" parTransId="{E1E90C31-1E6D-CF41-87DA-14FFE2F37F52}" sibTransId="{E5DBA359-F086-8947-A485-DE6B011F7890}"/>
    <dgm:cxn modelId="{AFD91CB1-5EE1-1144-A703-7DE3A8525AC1}" type="presOf" srcId="{A210BA21-E41F-804B-8BF1-479F81A1885F}" destId="{9D6CAB99-5A01-CE4D-A21E-7E3B2435185F}" srcOrd="0" destOrd="0" presId="urn:microsoft.com/office/officeart/2005/8/layout/radial1"/>
    <dgm:cxn modelId="{20825BDB-E997-B740-8644-8ED8FCB6E59C}" type="presOf" srcId="{377ED361-4CBB-3B42-862F-8FA4B9676929}" destId="{0BF5D0B6-5EC1-D14B-B347-D50B69245710}" srcOrd="0" destOrd="0" presId="urn:microsoft.com/office/officeart/2005/8/layout/radial1"/>
    <dgm:cxn modelId="{B4BBF520-8E12-9A4C-AF59-538195092596}" srcId="{B6B08B3A-7923-5B47-9854-6ECE03E6304D}" destId="{29D96EC5-F870-D64C-AFB7-7A525F20C3C9}" srcOrd="2" destOrd="0" parTransId="{A210BA21-E41F-804B-8BF1-479F81A1885F}" sibTransId="{643E1FD8-FF80-4841-AF2A-ACE4AD23956D}"/>
    <dgm:cxn modelId="{B9439C8C-6BD6-FE45-9628-E4AE949F55B7}" type="presOf" srcId="{E1E90C31-1E6D-CF41-87DA-14FFE2F37F52}" destId="{3D008653-97DE-2841-8B16-79073F5A876E}" srcOrd="1" destOrd="0" presId="urn:microsoft.com/office/officeart/2005/8/layout/radial1"/>
    <dgm:cxn modelId="{EC52460F-730E-AF42-B126-041D8ED4C148}" type="presOf" srcId="{E1E90C31-1E6D-CF41-87DA-14FFE2F37F52}" destId="{E38D986C-90AD-BA4E-BDD4-203BE27A0224}" srcOrd="0" destOrd="0" presId="urn:microsoft.com/office/officeart/2005/8/layout/radial1"/>
    <dgm:cxn modelId="{0CF14C02-4A52-914B-86D5-FF2853CB3A0B}" type="presParOf" srcId="{52CCEB99-EAEC-1341-8B0E-8C824ADCE2B6}" destId="{8BD1D4E4-11A4-EA48-B7BE-5D6B4FEE24DF}" srcOrd="0" destOrd="0" presId="urn:microsoft.com/office/officeart/2005/8/layout/radial1"/>
    <dgm:cxn modelId="{DB1F2F7E-BF3F-2447-BDFD-981FFFF2EF05}" type="presParOf" srcId="{52CCEB99-EAEC-1341-8B0E-8C824ADCE2B6}" destId="{0E265199-6C46-8A4B-AD02-CB62E4CBD0E3}" srcOrd="1" destOrd="0" presId="urn:microsoft.com/office/officeart/2005/8/layout/radial1"/>
    <dgm:cxn modelId="{81A04BF8-51A0-FC42-8CB2-DB9525D1BA3B}" type="presParOf" srcId="{0E265199-6C46-8A4B-AD02-CB62E4CBD0E3}" destId="{8E42EC99-FDAE-CC47-9616-A9B698FFECC5}" srcOrd="0" destOrd="0" presId="urn:microsoft.com/office/officeart/2005/8/layout/radial1"/>
    <dgm:cxn modelId="{00D73CCD-4A84-A648-A510-00FC45879DD0}" type="presParOf" srcId="{52CCEB99-EAEC-1341-8B0E-8C824ADCE2B6}" destId="{58F965D6-F4CB-B148-BC63-07DF82540766}" srcOrd="2" destOrd="0" presId="urn:microsoft.com/office/officeart/2005/8/layout/radial1"/>
    <dgm:cxn modelId="{7DD9024C-642A-2D4D-9A75-F626EB5D097B}" type="presParOf" srcId="{52CCEB99-EAEC-1341-8B0E-8C824ADCE2B6}" destId="{E38D986C-90AD-BA4E-BDD4-203BE27A0224}" srcOrd="3" destOrd="0" presId="urn:microsoft.com/office/officeart/2005/8/layout/radial1"/>
    <dgm:cxn modelId="{3DA9B61D-5D9F-F149-9F2F-B6D961DB99D8}" type="presParOf" srcId="{E38D986C-90AD-BA4E-BDD4-203BE27A0224}" destId="{3D008653-97DE-2841-8B16-79073F5A876E}" srcOrd="0" destOrd="0" presId="urn:microsoft.com/office/officeart/2005/8/layout/radial1"/>
    <dgm:cxn modelId="{D9617679-D660-B543-894D-C2D3445B2C59}" type="presParOf" srcId="{52CCEB99-EAEC-1341-8B0E-8C824ADCE2B6}" destId="{0BF5D0B6-5EC1-D14B-B347-D50B69245710}" srcOrd="4" destOrd="0" presId="urn:microsoft.com/office/officeart/2005/8/layout/radial1"/>
    <dgm:cxn modelId="{D4BD34D4-FC42-824F-A09A-D3A76E723E47}" type="presParOf" srcId="{52CCEB99-EAEC-1341-8B0E-8C824ADCE2B6}" destId="{9D6CAB99-5A01-CE4D-A21E-7E3B2435185F}" srcOrd="5" destOrd="0" presId="urn:microsoft.com/office/officeart/2005/8/layout/radial1"/>
    <dgm:cxn modelId="{82EFA8AA-24F7-8C48-8638-FA3F2AFF3193}" type="presParOf" srcId="{9D6CAB99-5A01-CE4D-A21E-7E3B2435185F}" destId="{D0E09C6B-1A76-6B46-AE55-205B89EA163C}" srcOrd="0" destOrd="0" presId="urn:microsoft.com/office/officeart/2005/8/layout/radial1"/>
    <dgm:cxn modelId="{64F8E6AC-FABB-0A46-8B06-EB4255078D59}" type="presParOf" srcId="{52CCEB99-EAEC-1341-8B0E-8C824ADCE2B6}" destId="{333132EF-EB47-914A-A5E4-72694ED1CCC0}" srcOrd="6"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6EB44F-5ECC-604B-8C6B-E04DED4E72CB}" type="doc">
      <dgm:prSet loTypeId="urn:microsoft.com/office/officeart/2005/8/layout/hChevron3" loCatId="process" qsTypeId="urn:microsoft.com/office/officeart/2005/8/quickstyle/simple4" qsCatId="simple" csTypeId="urn:microsoft.com/office/officeart/2005/8/colors/accent1_2" csCatId="accent1" phldr="1"/>
      <dgm:spPr/>
    </dgm:pt>
    <dgm:pt modelId="{88432443-1EA7-7B41-BA1D-CBB116B37899}">
      <dgm:prSet phldrT="[Text]" custT="1">
        <dgm:style>
          <a:lnRef idx="1">
            <a:schemeClr val="accent1"/>
          </a:lnRef>
          <a:fillRef idx="3">
            <a:schemeClr val="accent1"/>
          </a:fillRef>
          <a:effectRef idx="2">
            <a:schemeClr val="accent1"/>
          </a:effectRef>
          <a:fontRef idx="minor">
            <a:schemeClr val="lt1"/>
          </a:fontRef>
        </dgm:style>
      </dgm:prSet>
      <dgm:spPr>
        <a:effectLst>
          <a:outerShdw blurRad="50800" dist="38100" dir="5400000">
            <a:srgbClr val="000000">
              <a:alpha val="43000"/>
            </a:srgbClr>
          </a:outerShdw>
        </a:effectLst>
      </dgm:spPr>
      <dgm:t>
        <a:bodyPr/>
        <a:lstStyle/>
        <a:p>
          <a:r>
            <a:rPr lang="en-US" sz="1400" dirty="0" smtClean="0"/>
            <a:t>Children ready for Kindergarten</a:t>
          </a:r>
          <a:endParaRPr lang="en-US" sz="1400" dirty="0"/>
        </a:p>
      </dgm:t>
    </dgm:pt>
    <dgm:pt modelId="{60C136E7-E4BF-BF47-A958-4E77C19B540D}" type="parTrans" cxnId="{C0958147-148A-2943-AC7D-C50E927C8A5C}">
      <dgm:prSet/>
      <dgm:spPr/>
      <dgm:t>
        <a:bodyPr/>
        <a:lstStyle/>
        <a:p>
          <a:endParaRPr lang="en-US"/>
        </a:p>
      </dgm:t>
    </dgm:pt>
    <dgm:pt modelId="{07053020-97BF-5A48-9E82-6DC8A37E819C}" type="sibTrans" cxnId="{C0958147-148A-2943-AC7D-C50E927C8A5C}">
      <dgm:prSet/>
      <dgm:spPr/>
      <dgm:t>
        <a:bodyPr/>
        <a:lstStyle/>
        <a:p>
          <a:endParaRPr lang="en-US"/>
        </a:p>
      </dgm:t>
    </dgm:pt>
    <dgm:pt modelId="{C6749688-0948-884F-AC84-5D027B721A1F}">
      <dgm:prSet phldrT="[Text]" custT="1"/>
      <dgm:spPr/>
      <dgm:t>
        <a:bodyPr/>
        <a:lstStyle/>
        <a:p>
          <a:r>
            <a:rPr lang="en-US" sz="1400" dirty="0" smtClean="0"/>
            <a:t>Students proficient in core subjects</a:t>
          </a:r>
          <a:endParaRPr lang="en-US" sz="1400" dirty="0"/>
        </a:p>
      </dgm:t>
    </dgm:pt>
    <dgm:pt modelId="{D2CCA519-AF3A-3446-9358-4C1A0C9F263D}" type="parTrans" cxnId="{73FE8640-E750-FD48-BF30-0190E7FAF82A}">
      <dgm:prSet/>
      <dgm:spPr/>
      <dgm:t>
        <a:bodyPr/>
        <a:lstStyle/>
        <a:p>
          <a:endParaRPr lang="en-US"/>
        </a:p>
      </dgm:t>
    </dgm:pt>
    <dgm:pt modelId="{D44AF42E-6ABE-444A-8D54-1E4A5CA40C99}" type="sibTrans" cxnId="{73FE8640-E750-FD48-BF30-0190E7FAF82A}">
      <dgm:prSet/>
      <dgm:spPr/>
      <dgm:t>
        <a:bodyPr/>
        <a:lstStyle/>
        <a:p>
          <a:endParaRPr lang="en-US"/>
        </a:p>
      </dgm:t>
    </dgm:pt>
    <dgm:pt modelId="{5A51DFE5-29AB-624D-B378-9E4FF7E89343}">
      <dgm:prSet phldrT="[Text]"/>
      <dgm:spPr/>
      <dgm:t>
        <a:bodyPr/>
        <a:lstStyle/>
        <a:p>
          <a:r>
            <a:rPr lang="en-US" dirty="0" smtClean="0"/>
            <a:t>Successful Middle School to High School Transition</a:t>
          </a:r>
          <a:endParaRPr lang="en-US" dirty="0"/>
        </a:p>
      </dgm:t>
    </dgm:pt>
    <dgm:pt modelId="{97CEA0AC-E026-D143-991B-5E9D44088626}" type="parTrans" cxnId="{9E9FD3C2-1933-BC4C-88E3-10E51A13C82B}">
      <dgm:prSet/>
      <dgm:spPr/>
      <dgm:t>
        <a:bodyPr/>
        <a:lstStyle/>
        <a:p>
          <a:endParaRPr lang="en-US"/>
        </a:p>
      </dgm:t>
    </dgm:pt>
    <dgm:pt modelId="{32E8467B-91B2-134F-944B-2EBDE1500445}" type="sibTrans" cxnId="{9E9FD3C2-1933-BC4C-88E3-10E51A13C82B}">
      <dgm:prSet/>
      <dgm:spPr/>
      <dgm:t>
        <a:bodyPr/>
        <a:lstStyle/>
        <a:p>
          <a:endParaRPr lang="en-US"/>
        </a:p>
      </dgm:t>
    </dgm:pt>
    <dgm:pt modelId="{30C043CD-40B0-514A-9100-FCD9B9E12E7A}">
      <dgm:prSet phldrT="[Text]" custT="1"/>
      <dgm:spPr/>
      <dgm:t>
        <a:bodyPr/>
        <a:lstStyle/>
        <a:p>
          <a:r>
            <a:rPr lang="en-US" sz="1400" dirty="0" smtClean="0"/>
            <a:t>High School Graduation</a:t>
          </a:r>
          <a:endParaRPr lang="en-US" sz="1400" dirty="0"/>
        </a:p>
      </dgm:t>
    </dgm:pt>
    <dgm:pt modelId="{7C7CCA97-C91E-2749-9471-2CAD51BCC9CC}" type="parTrans" cxnId="{10A2441E-9C32-7348-A65F-5D4F1D1870AB}">
      <dgm:prSet/>
      <dgm:spPr/>
      <dgm:t>
        <a:bodyPr/>
        <a:lstStyle/>
        <a:p>
          <a:endParaRPr lang="en-US"/>
        </a:p>
      </dgm:t>
    </dgm:pt>
    <dgm:pt modelId="{D3A99294-E4FE-2147-8C24-5BA934F62E01}" type="sibTrans" cxnId="{10A2441E-9C32-7348-A65F-5D4F1D1870AB}">
      <dgm:prSet/>
      <dgm:spPr/>
      <dgm:t>
        <a:bodyPr/>
        <a:lstStyle/>
        <a:p>
          <a:endParaRPr lang="en-US"/>
        </a:p>
      </dgm:t>
    </dgm:pt>
    <dgm:pt modelId="{8E121617-B248-EF45-A218-2F6C942270BD}">
      <dgm:prSet phldrT="[Text]"/>
      <dgm:spPr/>
      <dgm:t>
        <a:bodyPr/>
        <a:lstStyle/>
        <a:p>
          <a:r>
            <a:rPr lang="en-US" dirty="0" smtClean="0"/>
            <a:t>College Career Success</a:t>
          </a:r>
          <a:endParaRPr lang="en-US" dirty="0"/>
        </a:p>
      </dgm:t>
    </dgm:pt>
    <dgm:pt modelId="{78C06156-16F3-3844-ACC4-F5FBF720781A}" type="parTrans" cxnId="{60E83D87-F70B-1345-B714-85263748D2A3}">
      <dgm:prSet/>
      <dgm:spPr/>
      <dgm:t>
        <a:bodyPr/>
        <a:lstStyle/>
        <a:p>
          <a:endParaRPr lang="en-US"/>
        </a:p>
      </dgm:t>
    </dgm:pt>
    <dgm:pt modelId="{9D68FB36-562E-9544-BC18-A21153904920}" type="sibTrans" cxnId="{60E83D87-F70B-1345-B714-85263748D2A3}">
      <dgm:prSet/>
      <dgm:spPr/>
      <dgm:t>
        <a:bodyPr/>
        <a:lstStyle/>
        <a:p>
          <a:endParaRPr lang="en-US"/>
        </a:p>
      </dgm:t>
    </dgm:pt>
    <dgm:pt modelId="{7EE55D42-DE2F-B546-B0D8-9D90E645CC20}" type="pres">
      <dgm:prSet presAssocID="{086EB44F-5ECC-604B-8C6B-E04DED4E72CB}" presName="Name0" presStyleCnt="0">
        <dgm:presLayoutVars>
          <dgm:dir/>
          <dgm:resizeHandles val="exact"/>
        </dgm:presLayoutVars>
      </dgm:prSet>
      <dgm:spPr/>
    </dgm:pt>
    <dgm:pt modelId="{CE8A3A6A-EA5D-1947-ABF1-06026CC140B8}" type="pres">
      <dgm:prSet presAssocID="{88432443-1EA7-7B41-BA1D-CBB116B37899}" presName="parTxOnly" presStyleLbl="node1" presStyleIdx="0" presStyleCnt="5">
        <dgm:presLayoutVars>
          <dgm:bulletEnabled val="1"/>
        </dgm:presLayoutVars>
      </dgm:prSet>
      <dgm:spPr/>
      <dgm:t>
        <a:bodyPr/>
        <a:lstStyle/>
        <a:p>
          <a:endParaRPr lang="en-US"/>
        </a:p>
      </dgm:t>
    </dgm:pt>
    <dgm:pt modelId="{A351D141-191D-3943-870B-5E71FEBF6FA7}" type="pres">
      <dgm:prSet presAssocID="{07053020-97BF-5A48-9E82-6DC8A37E819C}" presName="parSpace" presStyleCnt="0"/>
      <dgm:spPr/>
    </dgm:pt>
    <dgm:pt modelId="{D3D833A5-456C-B745-8BC0-8B04E8855A58}" type="pres">
      <dgm:prSet presAssocID="{C6749688-0948-884F-AC84-5D027B721A1F}" presName="parTxOnly" presStyleLbl="node1" presStyleIdx="1" presStyleCnt="5">
        <dgm:presLayoutVars>
          <dgm:bulletEnabled val="1"/>
        </dgm:presLayoutVars>
      </dgm:prSet>
      <dgm:spPr/>
      <dgm:t>
        <a:bodyPr/>
        <a:lstStyle/>
        <a:p>
          <a:endParaRPr lang="en-US"/>
        </a:p>
      </dgm:t>
    </dgm:pt>
    <dgm:pt modelId="{42EB6B0D-3D0F-DA4A-943F-116D360552C0}" type="pres">
      <dgm:prSet presAssocID="{D44AF42E-6ABE-444A-8D54-1E4A5CA40C99}" presName="parSpace" presStyleCnt="0"/>
      <dgm:spPr/>
    </dgm:pt>
    <dgm:pt modelId="{045BBBAF-F349-FD4D-9098-BB1FDDA37DF4}" type="pres">
      <dgm:prSet presAssocID="{5A51DFE5-29AB-624D-B378-9E4FF7E89343}" presName="parTxOnly" presStyleLbl="node1" presStyleIdx="2" presStyleCnt="5">
        <dgm:presLayoutVars>
          <dgm:bulletEnabled val="1"/>
        </dgm:presLayoutVars>
      </dgm:prSet>
      <dgm:spPr/>
      <dgm:t>
        <a:bodyPr/>
        <a:lstStyle/>
        <a:p>
          <a:endParaRPr lang="en-US"/>
        </a:p>
      </dgm:t>
    </dgm:pt>
    <dgm:pt modelId="{CE9F9F7A-EDF0-F94F-BC6A-8EBF878974E8}" type="pres">
      <dgm:prSet presAssocID="{32E8467B-91B2-134F-944B-2EBDE1500445}" presName="parSpace" presStyleCnt="0"/>
      <dgm:spPr/>
    </dgm:pt>
    <dgm:pt modelId="{6C420194-A971-0B43-BADC-F3235B5CDAEA}" type="pres">
      <dgm:prSet presAssocID="{30C043CD-40B0-514A-9100-FCD9B9E12E7A}" presName="parTxOnly" presStyleLbl="node1" presStyleIdx="3" presStyleCnt="5">
        <dgm:presLayoutVars>
          <dgm:bulletEnabled val="1"/>
        </dgm:presLayoutVars>
      </dgm:prSet>
      <dgm:spPr/>
      <dgm:t>
        <a:bodyPr/>
        <a:lstStyle/>
        <a:p>
          <a:endParaRPr lang="en-US"/>
        </a:p>
      </dgm:t>
    </dgm:pt>
    <dgm:pt modelId="{1B295C49-F1D5-E049-8C82-C570E8C03667}" type="pres">
      <dgm:prSet presAssocID="{D3A99294-E4FE-2147-8C24-5BA934F62E01}" presName="parSpace" presStyleCnt="0"/>
      <dgm:spPr/>
    </dgm:pt>
    <dgm:pt modelId="{0705B7EC-21F7-594A-A352-2FC6A36BFB52}" type="pres">
      <dgm:prSet presAssocID="{8E121617-B248-EF45-A218-2F6C942270BD}" presName="parTxOnly" presStyleLbl="node1" presStyleIdx="4" presStyleCnt="5">
        <dgm:presLayoutVars>
          <dgm:bulletEnabled val="1"/>
        </dgm:presLayoutVars>
      </dgm:prSet>
      <dgm:spPr/>
      <dgm:t>
        <a:bodyPr/>
        <a:lstStyle/>
        <a:p>
          <a:endParaRPr lang="en-US"/>
        </a:p>
      </dgm:t>
    </dgm:pt>
  </dgm:ptLst>
  <dgm:cxnLst>
    <dgm:cxn modelId="{D2D6B6E7-1D50-F648-A986-5C88148A5E30}" type="presOf" srcId="{C6749688-0948-884F-AC84-5D027B721A1F}" destId="{D3D833A5-456C-B745-8BC0-8B04E8855A58}" srcOrd="0" destOrd="0" presId="urn:microsoft.com/office/officeart/2005/8/layout/hChevron3"/>
    <dgm:cxn modelId="{9F59A771-1BE2-774B-8023-59AF89FCDFEE}" type="presOf" srcId="{5A51DFE5-29AB-624D-B378-9E4FF7E89343}" destId="{045BBBAF-F349-FD4D-9098-BB1FDDA37DF4}" srcOrd="0" destOrd="0" presId="urn:microsoft.com/office/officeart/2005/8/layout/hChevron3"/>
    <dgm:cxn modelId="{BDF3F78C-A7CF-0A4E-9669-982A779AE320}" type="presOf" srcId="{88432443-1EA7-7B41-BA1D-CBB116B37899}" destId="{CE8A3A6A-EA5D-1947-ABF1-06026CC140B8}" srcOrd="0" destOrd="0" presId="urn:microsoft.com/office/officeart/2005/8/layout/hChevron3"/>
    <dgm:cxn modelId="{60E83D87-F70B-1345-B714-85263748D2A3}" srcId="{086EB44F-5ECC-604B-8C6B-E04DED4E72CB}" destId="{8E121617-B248-EF45-A218-2F6C942270BD}" srcOrd="4" destOrd="0" parTransId="{78C06156-16F3-3844-ACC4-F5FBF720781A}" sibTransId="{9D68FB36-562E-9544-BC18-A21153904920}"/>
    <dgm:cxn modelId="{10A2441E-9C32-7348-A65F-5D4F1D1870AB}" srcId="{086EB44F-5ECC-604B-8C6B-E04DED4E72CB}" destId="{30C043CD-40B0-514A-9100-FCD9B9E12E7A}" srcOrd="3" destOrd="0" parTransId="{7C7CCA97-C91E-2749-9471-2CAD51BCC9CC}" sibTransId="{D3A99294-E4FE-2147-8C24-5BA934F62E01}"/>
    <dgm:cxn modelId="{C0958147-148A-2943-AC7D-C50E927C8A5C}" srcId="{086EB44F-5ECC-604B-8C6B-E04DED4E72CB}" destId="{88432443-1EA7-7B41-BA1D-CBB116B37899}" srcOrd="0" destOrd="0" parTransId="{60C136E7-E4BF-BF47-A958-4E77C19B540D}" sibTransId="{07053020-97BF-5A48-9E82-6DC8A37E819C}"/>
    <dgm:cxn modelId="{9E9FD3C2-1933-BC4C-88E3-10E51A13C82B}" srcId="{086EB44F-5ECC-604B-8C6B-E04DED4E72CB}" destId="{5A51DFE5-29AB-624D-B378-9E4FF7E89343}" srcOrd="2" destOrd="0" parTransId="{97CEA0AC-E026-D143-991B-5E9D44088626}" sibTransId="{32E8467B-91B2-134F-944B-2EBDE1500445}"/>
    <dgm:cxn modelId="{73FE8640-E750-FD48-BF30-0190E7FAF82A}" srcId="{086EB44F-5ECC-604B-8C6B-E04DED4E72CB}" destId="{C6749688-0948-884F-AC84-5D027B721A1F}" srcOrd="1" destOrd="0" parTransId="{D2CCA519-AF3A-3446-9358-4C1A0C9F263D}" sibTransId="{D44AF42E-6ABE-444A-8D54-1E4A5CA40C99}"/>
    <dgm:cxn modelId="{9B622F08-5CB6-0E4A-8A35-F72C5A14A937}" type="presOf" srcId="{086EB44F-5ECC-604B-8C6B-E04DED4E72CB}" destId="{7EE55D42-DE2F-B546-B0D8-9D90E645CC20}" srcOrd="0" destOrd="0" presId="urn:microsoft.com/office/officeart/2005/8/layout/hChevron3"/>
    <dgm:cxn modelId="{031BE050-C668-2446-A5A5-41352B912BBF}" type="presOf" srcId="{8E121617-B248-EF45-A218-2F6C942270BD}" destId="{0705B7EC-21F7-594A-A352-2FC6A36BFB52}" srcOrd="0" destOrd="0" presId="urn:microsoft.com/office/officeart/2005/8/layout/hChevron3"/>
    <dgm:cxn modelId="{F783D378-1D01-0B48-B0ED-C406154CECD9}" type="presOf" srcId="{30C043CD-40B0-514A-9100-FCD9B9E12E7A}" destId="{6C420194-A971-0B43-BADC-F3235B5CDAEA}" srcOrd="0" destOrd="0" presId="urn:microsoft.com/office/officeart/2005/8/layout/hChevron3"/>
    <dgm:cxn modelId="{BA316506-F3F9-8A40-B39F-4167D12410C0}" type="presParOf" srcId="{7EE55D42-DE2F-B546-B0D8-9D90E645CC20}" destId="{CE8A3A6A-EA5D-1947-ABF1-06026CC140B8}" srcOrd="0" destOrd="0" presId="urn:microsoft.com/office/officeart/2005/8/layout/hChevron3"/>
    <dgm:cxn modelId="{A2E71E76-0F07-634E-8478-9FFC68AF1987}" type="presParOf" srcId="{7EE55D42-DE2F-B546-B0D8-9D90E645CC20}" destId="{A351D141-191D-3943-870B-5E71FEBF6FA7}" srcOrd="1" destOrd="0" presId="urn:microsoft.com/office/officeart/2005/8/layout/hChevron3"/>
    <dgm:cxn modelId="{65C6158D-DB5A-474C-9FCE-32A021CC2416}" type="presParOf" srcId="{7EE55D42-DE2F-B546-B0D8-9D90E645CC20}" destId="{D3D833A5-456C-B745-8BC0-8B04E8855A58}" srcOrd="2" destOrd="0" presId="urn:microsoft.com/office/officeart/2005/8/layout/hChevron3"/>
    <dgm:cxn modelId="{7BBB0333-1258-8643-BB60-A40EC1AB8D2B}" type="presParOf" srcId="{7EE55D42-DE2F-B546-B0D8-9D90E645CC20}" destId="{42EB6B0D-3D0F-DA4A-943F-116D360552C0}" srcOrd="3" destOrd="0" presId="urn:microsoft.com/office/officeart/2005/8/layout/hChevron3"/>
    <dgm:cxn modelId="{DCCE028A-34BA-E441-9382-0A859082B3F6}" type="presParOf" srcId="{7EE55D42-DE2F-B546-B0D8-9D90E645CC20}" destId="{045BBBAF-F349-FD4D-9098-BB1FDDA37DF4}" srcOrd="4" destOrd="0" presId="urn:microsoft.com/office/officeart/2005/8/layout/hChevron3"/>
    <dgm:cxn modelId="{57DDE5C8-6A12-984E-AC4D-6EB58B5225C8}" type="presParOf" srcId="{7EE55D42-DE2F-B546-B0D8-9D90E645CC20}" destId="{CE9F9F7A-EDF0-F94F-BC6A-8EBF878974E8}" srcOrd="5" destOrd="0" presId="urn:microsoft.com/office/officeart/2005/8/layout/hChevron3"/>
    <dgm:cxn modelId="{0F44C917-00AB-224C-9C22-F60C122C2515}" type="presParOf" srcId="{7EE55D42-DE2F-B546-B0D8-9D90E645CC20}" destId="{6C420194-A971-0B43-BADC-F3235B5CDAEA}" srcOrd="6" destOrd="0" presId="urn:microsoft.com/office/officeart/2005/8/layout/hChevron3"/>
    <dgm:cxn modelId="{B3ABEEB4-2D0F-2E4E-83A8-B85D2B0A7755}" type="presParOf" srcId="{7EE55D42-DE2F-B546-B0D8-9D90E645CC20}" destId="{1B295C49-F1D5-E049-8C82-C570E8C03667}" srcOrd="7" destOrd="0" presId="urn:microsoft.com/office/officeart/2005/8/layout/hChevron3"/>
    <dgm:cxn modelId="{00100C36-AD67-6E48-83EF-39DA0D631E83}" type="presParOf" srcId="{7EE55D42-DE2F-B546-B0D8-9D90E645CC20}" destId="{0705B7EC-21F7-594A-A352-2FC6A36BFB52}"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6EB44F-5ECC-604B-8C6B-E04DED4E72CB}" type="doc">
      <dgm:prSet loTypeId="urn:microsoft.com/office/officeart/2005/8/layout/hChevron3" loCatId="process" qsTypeId="urn:microsoft.com/office/officeart/2005/8/quickstyle/simple4" qsCatId="simple" csTypeId="urn:microsoft.com/office/officeart/2005/8/colors/accent1_2" csCatId="accent1" phldr="1"/>
      <dgm:spPr/>
    </dgm:pt>
    <dgm:pt modelId="{88432443-1EA7-7B41-BA1D-CBB116B37899}">
      <dgm:prSet phldrT="[Text]" custT="1"/>
      <dgm:spPr/>
      <dgm:t>
        <a:bodyPr/>
        <a:lstStyle/>
        <a:p>
          <a:r>
            <a:rPr lang="en-US" sz="1400" dirty="0" smtClean="0"/>
            <a:t>Students are Healthy</a:t>
          </a:r>
          <a:endParaRPr lang="en-US" sz="1400" dirty="0"/>
        </a:p>
      </dgm:t>
    </dgm:pt>
    <dgm:pt modelId="{60C136E7-E4BF-BF47-A958-4E77C19B540D}" type="parTrans" cxnId="{C0958147-148A-2943-AC7D-C50E927C8A5C}">
      <dgm:prSet/>
      <dgm:spPr/>
      <dgm:t>
        <a:bodyPr/>
        <a:lstStyle/>
        <a:p>
          <a:endParaRPr lang="en-US"/>
        </a:p>
      </dgm:t>
    </dgm:pt>
    <dgm:pt modelId="{07053020-97BF-5A48-9E82-6DC8A37E819C}" type="sibTrans" cxnId="{C0958147-148A-2943-AC7D-C50E927C8A5C}">
      <dgm:prSet/>
      <dgm:spPr/>
      <dgm:t>
        <a:bodyPr/>
        <a:lstStyle/>
        <a:p>
          <a:endParaRPr lang="en-US"/>
        </a:p>
      </dgm:t>
    </dgm:pt>
    <dgm:pt modelId="{C6749688-0948-884F-AC84-5D027B721A1F}">
      <dgm:prSet phldrT="[Text]"/>
      <dgm:spPr/>
      <dgm:t>
        <a:bodyPr/>
        <a:lstStyle/>
        <a:p>
          <a:r>
            <a:rPr lang="en-US" dirty="0" smtClean="0"/>
            <a:t>Students</a:t>
          </a:r>
          <a:br>
            <a:rPr lang="en-US" dirty="0" smtClean="0"/>
          </a:br>
          <a:r>
            <a:rPr lang="en-US" dirty="0" smtClean="0"/>
            <a:t>Feel Safe</a:t>
          </a:r>
          <a:endParaRPr lang="en-US" dirty="0"/>
        </a:p>
      </dgm:t>
    </dgm:pt>
    <dgm:pt modelId="{D2CCA519-AF3A-3446-9358-4C1A0C9F263D}" type="parTrans" cxnId="{73FE8640-E750-FD48-BF30-0190E7FAF82A}">
      <dgm:prSet/>
      <dgm:spPr/>
      <dgm:t>
        <a:bodyPr/>
        <a:lstStyle/>
        <a:p>
          <a:endParaRPr lang="en-US"/>
        </a:p>
      </dgm:t>
    </dgm:pt>
    <dgm:pt modelId="{D44AF42E-6ABE-444A-8D54-1E4A5CA40C99}" type="sibTrans" cxnId="{73FE8640-E750-FD48-BF30-0190E7FAF82A}">
      <dgm:prSet/>
      <dgm:spPr/>
      <dgm:t>
        <a:bodyPr/>
        <a:lstStyle/>
        <a:p>
          <a:endParaRPr lang="en-US"/>
        </a:p>
      </dgm:t>
    </dgm:pt>
    <dgm:pt modelId="{5A51DFE5-29AB-624D-B378-9E4FF7E89343}">
      <dgm:prSet phldrT="[Text]"/>
      <dgm:spPr/>
      <dgm:t>
        <a:bodyPr/>
        <a:lstStyle/>
        <a:p>
          <a:r>
            <a:rPr lang="en-US" dirty="0" smtClean="0"/>
            <a:t>Students Live in Stable Communities</a:t>
          </a:r>
          <a:endParaRPr lang="en-US" dirty="0"/>
        </a:p>
      </dgm:t>
    </dgm:pt>
    <dgm:pt modelId="{97CEA0AC-E026-D143-991B-5E9D44088626}" type="parTrans" cxnId="{9E9FD3C2-1933-BC4C-88E3-10E51A13C82B}">
      <dgm:prSet/>
      <dgm:spPr/>
      <dgm:t>
        <a:bodyPr/>
        <a:lstStyle/>
        <a:p>
          <a:endParaRPr lang="en-US"/>
        </a:p>
      </dgm:t>
    </dgm:pt>
    <dgm:pt modelId="{32E8467B-91B2-134F-944B-2EBDE1500445}" type="sibTrans" cxnId="{9E9FD3C2-1933-BC4C-88E3-10E51A13C82B}">
      <dgm:prSet/>
      <dgm:spPr/>
      <dgm:t>
        <a:bodyPr/>
        <a:lstStyle/>
        <a:p>
          <a:endParaRPr lang="en-US"/>
        </a:p>
      </dgm:t>
    </dgm:pt>
    <dgm:pt modelId="{30C043CD-40B0-514A-9100-FCD9B9E12E7A}">
      <dgm:prSet phldrT="[Text]" custT="1"/>
      <dgm:spPr/>
      <dgm:t>
        <a:bodyPr/>
        <a:lstStyle/>
        <a:p>
          <a:r>
            <a:rPr lang="en-US" sz="1300" dirty="0" smtClean="0"/>
            <a:t>Family/</a:t>
          </a:r>
          <a:r>
            <a:rPr lang="en-US" sz="1400" dirty="0" smtClean="0"/>
            <a:t>Community</a:t>
          </a:r>
          <a:r>
            <a:rPr lang="en-US" sz="1300" dirty="0" smtClean="0"/>
            <a:t> Support Learning</a:t>
          </a:r>
          <a:endParaRPr lang="en-US" sz="1300" dirty="0"/>
        </a:p>
      </dgm:t>
    </dgm:pt>
    <dgm:pt modelId="{7C7CCA97-C91E-2749-9471-2CAD51BCC9CC}" type="parTrans" cxnId="{10A2441E-9C32-7348-A65F-5D4F1D1870AB}">
      <dgm:prSet/>
      <dgm:spPr/>
      <dgm:t>
        <a:bodyPr/>
        <a:lstStyle/>
        <a:p>
          <a:endParaRPr lang="en-US"/>
        </a:p>
      </dgm:t>
    </dgm:pt>
    <dgm:pt modelId="{D3A99294-E4FE-2147-8C24-5BA934F62E01}" type="sibTrans" cxnId="{10A2441E-9C32-7348-A65F-5D4F1D1870AB}">
      <dgm:prSet/>
      <dgm:spPr/>
      <dgm:t>
        <a:bodyPr/>
        <a:lstStyle/>
        <a:p>
          <a:endParaRPr lang="en-US"/>
        </a:p>
      </dgm:t>
    </dgm:pt>
    <dgm:pt modelId="{8E121617-B248-EF45-A218-2F6C942270BD}">
      <dgm:prSet phldrT="[Text]"/>
      <dgm:spPr/>
      <dgm:t>
        <a:bodyPr/>
        <a:lstStyle/>
        <a:p>
          <a:r>
            <a:rPr lang="en-US" dirty="0" smtClean="0"/>
            <a:t>21</a:t>
          </a:r>
          <a:r>
            <a:rPr lang="en-US" baseline="30000" dirty="0" smtClean="0"/>
            <a:t>st</a:t>
          </a:r>
          <a:r>
            <a:rPr lang="en-US" dirty="0" smtClean="0"/>
            <a:t> Century Learning Tools</a:t>
          </a:r>
          <a:endParaRPr lang="en-US" dirty="0"/>
        </a:p>
      </dgm:t>
    </dgm:pt>
    <dgm:pt modelId="{78C06156-16F3-3844-ACC4-F5FBF720781A}" type="parTrans" cxnId="{60E83D87-F70B-1345-B714-85263748D2A3}">
      <dgm:prSet/>
      <dgm:spPr/>
      <dgm:t>
        <a:bodyPr/>
        <a:lstStyle/>
        <a:p>
          <a:endParaRPr lang="en-US"/>
        </a:p>
      </dgm:t>
    </dgm:pt>
    <dgm:pt modelId="{9D68FB36-562E-9544-BC18-A21153904920}" type="sibTrans" cxnId="{60E83D87-F70B-1345-B714-85263748D2A3}">
      <dgm:prSet/>
      <dgm:spPr/>
      <dgm:t>
        <a:bodyPr/>
        <a:lstStyle/>
        <a:p>
          <a:endParaRPr lang="en-US"/>
        </a:p>
      </dgm:t>
    </dgm:pt>
    <dgm:pt modelId="{7EE55D42-DE2F-B546-B0D8-9D90E645CC20}" type="pres">
      <dgm:prSet presAssocID="{086EB44F-5ECC-604B-8C6B-E04DED4E72CB}" presName="Name0" presStyleCnt="0">
        <dgm:presLayoutVars>
          <dgm:dir/>
          <dgm:resizeHandles val="exact"/>
        </dgm:presLayoutVars>
      </dgm:prSet>
      <dgm:spPr/>
    </dgm:pt>
    <dgm:pt modelId="{CE8A3A6A-EA5D-1947-ABF1-06026CC140B8}" type="pres">
      <dgm:prSet presAssocID="{88432443-1EA7-7B41-BA1D-CBB116B37899}" presName="parTxOnly" presStyleLbl="node1" presStyleIdx="0" presStyleCnt="5">
        <dgm:presLayoutVars>
          <dgm:bulletEnabled val="1"/>
        </dgm:presLayoutVars>
      </dgm:prSet>
      <dgm:spPr/>
      <dgm:t>
        <a:bodyPr/>
        <a:lstStyle/>
        <a:p>
          <a:endParaRPr lang="en-US"/>
        </a:p>
      </dgm:t>
    </dgm:pt>
    <dgm:pt modelId="{A351D141-191D-3943-870B-5E71FEBF6FA7}" type="pres">
      <dgm:prSet presAssocID="{07053020-97BF-5A48-9E82-6DC8A37E819C}" presName="parSpace" presStyleCnt="0"/>
      <dgm:spPr/>
    </dgm:pt>
    <dgm:pt modelId="{D3D833A5-456C-B745-8BC0-8B04E8855A58}" type="pres">
      <dgm:prSet presAssocID="{C6749688-0948-884F-AC84-5D027B721A1F}" presName="parTxOnly" presStyleLbl="node1" presStyleIdx="1" presStyleCnt="5">
        <dgm:presLayoutVars>
          <dgm:bulletEnabled val="1"/>
        </dgm:presLayoutVars>
      </dgm:prSet>
      <dgm:spPr/>
      <dgm:t>
        <a:bodyPr/>
        <a:lstStyle/>
        <a:p>
          <a:endParaRPr lang="en-US"/>
        </a:p>
      </dgm:t>
    </dgm:pt>
    <dgm:pt modelId="{42EB6B0D-3D0F-DA4A-943F-116D360552C0}" type="pres">
      <dgm:prSet presAssocID="{D44AF42E-6ABE-444A-8D54-1E4A5CA40C99}" presName="parSpace" presStyleCnt="0"/>
      <dgm:spPr/>
    </dgm:pt>
    <dgm:pt modelId="{045BBBAF-F349-FD4D-9098-BB1FDDA37DF4}" type="pres">
      <dgm:prSet presAssocID="{5A51DFE5-29AB-624D-B378-9E4FF7E89343}" presName="parTxOnly" presStyleLbl="node1" presStyleIdx="2" presStyleCnt="5">
        <dgm:presLayoutVars>
          <dgm:bulletEnabled val="1"/>
        </dgm:presLayoutVars>
      </dgm:prSet>
      <dgm:spPr/>
      <dgm:t>
        <a:bodyPr/>
        <a:lstStyle/>
        <a:p>
          <a:endParaRPr lang="en-US"/>
        </a:p>
      </dgm:t>
    </dgm:pt>
    <dgm:pt modelId="{CE9F9F7A-EDF0-F94F-BC6A-8EBF878974E8}" type="pres">
      <dgm:prSet presAssocID="{32E8467B-91B2-134F-944B-2EBDE1500445}" presName="parSpace" presStyleCnt="0"/>
      <dgm:spPr/>
    </dgm:pt>
    <dgm:pt modelId="{6C420194-A971-0B43-BADC-F3235B5CDAEA}" type="pres">
      <dgm:prSet presAssocID="{30C043CD-40B0-514A-9100-FCD9B9E12E7A}" presName="parTxOnly" presStyleLbl="node1" presStyleIdx="3" presStyleCnt="5">
        <dgm:presLayoutVars>
          <dgm:bulletEnabled val="1"/>
        </dgm:presLayoutVars>
      </dgm:prSet>
      <dgm:spPr/>
      <dgm:t>
        <a:bodyPr/>
        <a:lstStyle/>
        <a:p>
          <a:endParaRPr lang="en-US"/>
        </a:p>
      </dgm:t>
    </dgm:pt>
    <dgm:pt modelId="{1B295C49-F1D5-E049-8C82-C570E8C03667}" type="pres">
      <dgm:prSet presAssocID="{D3A99294-E4FE-2147-8C24-5BA934F62E01}" presName="parSpace" presStyleCnt="0"/>
      <dgm:spPr/>
    </dgm:pt>
    <dgm:pt modelId="{0705B7EC-21F7-594A-A352-2FC6A36BFB52}" type="pres">
      <dgm:prSet presAssocID="{8E121617-B248-EF45-A218-2F6C942270BD}" presName="parTxOnly" presStyleLbl="node1" presStyleIdx="4" presStyleCnt="5">
        <dgm:presLayoutVars>
          <dgm:bulletEnabled val="1"/>
        </dgm:presLayoutVars>
      </dgm:prSet>
      <dgm:spPr/>
      <dgm:t>
        <a:bodyPr/>
        <a:lstStyle/>
        <a:p>
          <a:endParaRPr lang="en-US"/>
        </a:p>
      </dgm:t>
    </dgm:pt>
  </dgm:ptLst>
  <dgm:cxnLst>
    <dgm:cxn modelId="{4AAC8BF8-1B4A-894E-9792-AECFD9B2CBCD}" type="presOf" srcId="{30C043CD-40B0-514A-9100-FCD9B9E12E7A}" destId="{6C420194-A971-0B43-BADC-F3235B5CDAEA}" srcOrd="0" destOrd="0" presId="urn:microsoft.com/office/officeart/2005/8/layout/hChevron3"/>
    <dgm:cxn modelId="{C562E3B7-70B4-9E47-AAF5-8BA92BCB204F}" type="presOf" srcId="{8E121617-B248-EF45-A218-2F6C942270BD}" destId="{0705B7EC-21F7-594A-A352-2FC6A36BFB52}" srcOrd="0" destOrd="0" presId="urn:microsoft.com/office/officeart/2005/8/layout/hChevron3"/>
    <dgm:cxn modelId="{381554BF-99B8-474D-897F-EDA7A0209C83}" type="presOf" srcId="{88432443-1EA7-7B41-BA1D-CBB116B37899}" destId="{CE8A3A6A-EA5D-1947-ABF1-06026CC140B8}" srcOrd="0" destOrd="0" presId="urn:microsoft.com/office/officeart/2005/8/layout/hChevron3"/>
    <dgm:cxn modelId="{60E83D87-F70B-1345-B714-85263748D2A3}" srcId="{086EB44F-5ECC-604B-8C6B-E04DED4E72CB}" destId="{8E121617-B248-EF45-A218-2F6C942270BD}" srcOrd="4" destOrd="0" parTransId="{78C06156-16F3-3844-ACC4-F5FBF720781A}" sibTransId="{9D68FB36-562E-9544-BC18-A21153904920}"/>
    <dgm:cxn modelId="{10A2441E-9C32-7348-A65F-5D4F1D1870AB}" srcId="{086EB44F-5ECC-604B-8C6B-E04DED4E72CB}" destId="{30C043CD-40B0-514A-9100-FCD9B9E12E7A}" srcOrd="3" destOrd="0" parTransId="{7C7CCA97-C91E-2749-9471-2CAD51BCC9CC}" sibTransId="{D3A99294-E4FE-2147-8C24-5BA934F62E01}"/>
    <dgm:cxn modelId="{FD722BA8-C3DF-8248-98AF-683965C68E50}" type="presOf" srcId="{C6749688-0948-884F-AC84-5D027B721A1F}" destId="{D3D833A5-456C-B745-8BC0-8B04E8855A58}" srcOrd="0" destOrd="0" presId="urn:microsoft.com/office/officeart/2005/8/layout/hChevron3"/>
    <dgm:cxn modelId="{C0958147-148A-2943-AC7D-C50E927C8A5C}" srcId="{086EB44F-5ECC-604B-8C6B-E04DED4E72CB}" destId="{88432443-1EA7-7B41-BA1D-CBB116B37899}" srcOrd="0" destOrd="0" parTransId="{60C136E7-E4BF-BF47-A958-4E77C19B540D}" sibTransId="{07053020-97BF-5A48-9E82-6DC8A37E819C}"/>
    <dgm:cxn modelId="{9E9FD3C2-1933-BC4C-88E3-10E51A13C82B}" srcId="{086EB44F-5ECC-604B-8C6B-E04DED4E72CB}" destId="{5A51DFE5-29AB-624D-B378-9E4FF7E89343}" srcOrd="2" destOrd="0" parTransId="{97CEA0AC-E026-D143-991B-5E9D44088626}" sibTransId="{32E8467B-91B2-134F-944B-2EBDE1500445}"/>
    <dgm:cxn modelId="{C23C47BC-4FB7-A448-8C54-9A425086F9E2}" type="presOf" srcId="{086EB44F-5ECC-604B-8C6B-E04DED4E72CB}" destId="{7EE55D42-DE2F-B546-B0D8-9D90E645CC20}" srcOrd="0" destOrd="0" presId="urn:microsoft.com/office/officeart/2005/8/layout/hChevron3"/>
    <dgm:cxn modelId="{73FE8640-E750-FD48-BF30-0190E7FAF82A}" srcId="{086EB44F-5ECC-604B-8C6B-E04DED4E72CB}" destId="{C6749688-0948-884F-AC84-5D027B721A1F}" srcOrd="1" destOrd="0" parTransId="{D2CCA519-AF3A-3446-9358-4C1A0C9F263D}" sibTransId="{D44AF42E-6ABE-444A-8D54-1E4A5CA40C99}"/>
    <dgm:cxn modelId="{356312AE-DA05-9E4E-B7FA-0CE394A10441}" type="presOf" srcId="{5A51DFE5-29AB-624D-B378-9E4FF7E89343}" destId="{045BBBAF-F349-FD4D-9098-BB1FDDA37DF4}" srcOrd="0" destOrd="0" presId="urn:microsoft.com/office/officeart/2005/8/layout/hChevron3"/>
    <dgm:cxn modelId="{D300ADAF-2E7A-A94D-A20D-C673546CD564}" type="presParOf" srcId="{7EE55D42-DE2F-B546-B0D8-9D90E645CC20}" destId="{CE8A3A6A-EA5D-1947-ABF1-06026CC140B8}" srcOrd="0" destOrd="0" presId="urn:microsoft.com/office/officeart/2005/8/layout/hChevron3"/>
    <dgm:cxn modelId="{DACAAAA0-F793-6248-A3E3-705C2B950B11}" type="presParOf" srcId="{7EE55D42-DE2F-B546-B0D8-9D90E645CC20}" destId="{A351D141-191D-3943-870B-5E71FEBF6FA7}" srcOrd="1" destOrd="0" presId="urn:microsoft.com/office/officeart/2005/8/layout/hChevron3"/>
    <dgm:cxn modelId="{079CBC59-A4C4-754E-90AF-62253DE85267}" type="presParOf" srcId="{7EE55D42-DE2F-B546-B0D8-9D90E645CC20}" destId="{D3D833A5-456C-B745-8BC0-8B04E8855A58}" srcOrd="2" destOrd="0" presId="urn:microsoft.com/office/officeart/2005/8/layout/hChevron3"/>
    <dgm:cxn modelId="{AA686986-0545-2B4A-96AF-7C592DBC0EA4}" type="presParOf" srcId="{7EE55D42-DE2F-B546-B0D8-9D90E645CC20}" destId="{42EB6B0D-3D0F-DA4A-943F-116D360552C0}" srcOrd="3" destOrd="0" presId="urn:microsoft.com/office/officeart/2005/8/layout/hChevron3"/>
    <dgm:cxn modelId="{4BDD03A1-7C17-BC48-BB76-B84B7D32CBB6}" type="presParOf" srcId="{7EE55D42-DE2F-B546-B0D8-9D90E645CC20}" destId="{045BBBAF-F349-FD4D-9098-BB1FDDA37DF4}" srcOrd="4" destOrd="0" presId="urn:microsoft.com/office/officeart/2005/8/layout/hChevron3"/>
    <dgm:cxn modelId="{4BAB0254-54B1-7141-92CB-0F1A05396108}" type="presParOf" srcId="{7EE55D42-DE2F-B546-B0D8-9D90E645CC20}" destId="{CE9F9F7A-EDF0-F94F-BC6A-8EBF878974E8}" srcOrd="5" destOrd="0" presId="urn:microsoft.com/office/officeart/2005/8/layout/hChevron3"/>
    <dgm:cxn modelId="{97878400-5070-5443-80BB-45270FEACE02}" type="presParOf" srcId="{7EE55D42-DE2F-B546-B0D8-9D90E645CC20}" destId="{6C420194-A971-0B43-BADC-F3235B5CDAEA}" srcOrd="6" destOrd="0" presId="urn:microsoft.com/office/officeart/2005/8/layout/hChevron3"/>
    <dgm:cxn modelId="{0F0C1BE3-25E4-1744-AC27-C07D9A9937EB}" type="presParOf" srcId="{7EE55D42-DE2F-B546-B0D8-9D90E645CC20}" destId="{1B295C49-F1D5-E049-8C82-C570E8C03667}" srcOrd="7" destOrd="0" presId="urn:microsoft.com/office/officeart/2005/8/layout/hChevron3"/>
    <dgm:cxn modelId="{DB84B1F5-A2AE-8245-A467-0E0A3D64E599}" type="presParOf" srcId="{7EE55D42-DE2F-B546-B0D8-9D90E645CC20}" destId="{0705B7EC-21F7-594A-A352-2FC6A36BFB52}" srcOrd="8"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F40416-3F81-994D-B1D6-36DC8620537B}" type="doc">
      <dgm:prSet loTypeId="urn:microsoft.com/office/officeart/2005/8/layout/chevron2" loCatId="process" qsTypeId="urn:microsoft.com/office/officeart/2005/8/quickstyle/simple4" qsCatId="simple" csTypeId="urn:microsoft.com/office/officeart/2005/8/colors/accent1_2" csCatId="accent1" phldr="1"/>
      <dgm:spPr/>
      <dgm:t>
        <a:bodyPr/>
        <a:lstStyle/>
        <a:p>
          <a:endParaRPr lang="en-US"/>
        </a:p>
      </dgm:t>
    </dgm:pt>
    <dgm:pt modelId="{89F56745-581F-7549-BFE1-45837179B969}">
      <dgm:prSet phldrT="[Text]" custT="1"/>
      <dgm:spPr/>
      <dgm:t>
        <a:bodyPr/>
        <a:lstStyle/>
        <a:p>
          <a:r>
            <a:rPr lang="en-US" sz="1800" dirty="0" smtClean="0"/>
            <a:t>Need</a:t>
          </a:r>
          <a:endParaRPr lang="en-US" sz="1800" dirty="0"/>
        </a:p>
      </dgm:t>
    </dgm:pt>
    <dgm:pt modelId="{F8234FCB-2D25-F64F-AEE2-7D763B90D080}" type="parTrans" cxnId="{20C25ECD-464A-DD4A-9D5F-917D82E95CA3}">
      <dgm:prSet/>
      <dgm:spPr/>
      <dgm:t>
        <a:bodyPr/>
        <a:lstStyle/>
        <a:p>
          <a:endParaRPr lang="en-US"/>
        </a:p>
      </dgm:t>
    </dgm:pt>
    <dgm:pt modelId="{B256F251-99EC-BB49-A12F-760D8283F3B8}" type="sibTrans" cxnId="{20C25ECD-464A-DD4A-9D5F-917D82E95CA3}">
      <dgm:prSet/>
      <dgm:spPr/>
      <dgm:t>
        <a:bodyPr/>
        <a:lstStyle/>
        <a:p>
          <a:endParaRPr lang="en-US"/>
        </a:p>
      </dgm:t>
    </dgm:pt>
    <dgm:pt modelId="{1634535E-71E6-604C-A438-CC99DA9452DF}">
      <dgm:prSet phldrT="[Text]"/>
      <dgm:spPr/>
      <dgm:t>
        <a:bodyPr/>
        <a:lstStyle/>
        <a:p>
          <a:r>
            <a:rPr lang="en-US" dirty="0" smtClean="0"/>
            <a:t>To revitalize a Hartford Neighborhood</a:t>
          </a:r>
          <a:endParaRPr lang="en-US" dirty="0"/>
        </a:p>
      </dgm:t>
    </dgm:pt>
    <dgm:pt modelId="{C424079A-32C6-BD46-A667-FE24EB4EC381}" type="parTrans" cxnId="{AA098C74-85D8-2746-9188-31161DA15802}">
      <dgm:prSet/>
      <dgm:spPr/>
      <dgm:t>
        <a:bodyPr/>
        <a:lstStyle/>
        <a:p>
          <a:endParaRPr lang="en-US"/>
        </a:p>
      </dgm:t>
    </dgm:pt>
    <dgm:pt modelId="{1451A9F2-A685-904C-BCC4-951CC325DDF0}" type="sibTrans" cxnId="{AA098C74-85D8-2746-9188-31161DA15802}">
      <dgm:prSet/>
      <dgm:spPr/>
      <dgm:t>
        <a:bodyPr/>
        <a:lstStyle/>
        <a:p>
          <a:endParaRPr lang="en-US"/>
        </a:p>
      </dgm:t>
    </dgm:pt>
    <dgm:pt modelId="{C3A619A7-5B4C-7845-852A-036C3D478B52}">
      <dgm:prSet phldrT="[Text]"/>
      <dgm:spPr/>
      <dgm:t>
        <a:bodyPr/>
        <a:lstStyle/>
        <a:p>
          <a:r>
            <a:rPr lang="en-US" dirty="0" smtClean="0"/>
            <a:t>To create a pathway of opportunity for the neighborhood’s children</a:t>
          </a:r>
          <a:endParaRPr lang="en-US" dirty="0"/>
        </a:p>
      </dgm:t>
    </dgm:pt>
    <dgm:pt modelId="{C94C0EF7-CE86-6A4B-9D70-7F2BE22E1CF0}" type="parTrans" cxnId="{A9A07CBB-550E-3D46-83CC-A6A003DC2BAD}">
      <dgm:prSet/>
      <dgm:spPr/>
      <dgm:t>
        <a:bodyPr/>
        <a:lstStyle/>
        <a:p>
          <a:endParaRPr lang="en-US"/>
        </a:p>
      </dgm:t>
    </dgm:pt>
    <dgm:pt modelId="{EEAF1CBC-4DF7-9B4C-8B4F-F79E94C9833E}" type="sibTrans" cxnId="{A9A07CBB-550E-3D46-83CC-A6A003DC2BAD}">
      <dgm:prSet/>
      <dgm:spPr/>
      <dgm:t>
        <a:bodyPr/>
        <a:lstStyle/>
        <a:p>
          <a:endParaRPr lang="en-US"/>
        </a:p>
      </dgm:t>
    </dgm:pt>
    <dgm:pt modelId="{F7ABAB30-FB28-8A4B-8F01-88D769368258}">
      <dgm:prSet phldrT="[Text]" custT="1"/>
      <dgm:spPr/>
      <dgm:t>
        <a:bodyPr/>
        <a:lstStyle/>
        <a:p>
          <a:r>
            <a:rPr lang="en-US" sz="1800" dirty="0" smtClean="0"/>
            <a:t>Inputs</a:t>
          </a:r>
          <a:endParaRPr lang="en-US" sz="1800" dirty="0"/>
        </a:p>
      </dgm:t>
    </dgm:pt>
    <dgm:pt modelId="{19781067-BEAD-BB4D-89B3-2DC0858B8DD4}" type="parTrans" cxnId="{A254091E-EE62-A746-9BCB-8A101C0BAEE6}">
      <dgm:prSet/>
      <dgm:spPr/>
      <dgm:t>
        <a:bodyPr/>
        <a:lstStyle/>
        <a:p>
          <a:endParaRPr lang="en-US"/>
        </a:p>
      </dgm:t>
    </dgm:pt>
    <dgm:pt modelId="{A1A1C8AF-052B-3A42-A187-58651AC017A7}" type="sibTrans" cxnId="{A254091E-EE62-A746-9BCB-8A101C0BAEE6}">
      <dgm:prSet/>
      <dgm:spPr/>
      <dgm:t>
        <a:bodyPr/>
        <a:lstStyle/>
        <a:p>
          <a:endParaRPr lang="en-US"/>
        </a:p>
      </dgm:t>
    </dgm:pt>
    <dgm:pt modelId="{FD3DBB65-376D-8A4C-B9CB-E7A9D6D85E50}">
      <dgm:prSet phldrT="[Text]"/>
      <dgm:spPr/>
      <dgm:t>
        <a:bodyPr/>
        <a:lstStyle/>
        <a:p>
          <a:r>
            <a:rPr lang="en-US" dirty="0" smtClean="0"/>
            <a:t>School Supports</a:t>
          </a:r>
          <a:endParaRPr lang="en-US" dirty="0"/>
        </a:p>
      </dgm:t>
    </dgm:pt>
    <dgm:pt modelId="{1A82DEC6-E4A9-8142-819D-2DDA346421C2}" type="parTrans" cxnId="{F0159012-F656-CA45-9003-0086BF574415}">
      <dgm:prSet/>
      <dgm:spPr/>
      <dgm:t>
        <a:bodyPr/>
        <a:lstStyle/>
        <a:p>
          <a:endParaRPr lang="en-US"/>
        </a:p>
      </dgm:t>
    </dgm:pt>
    <dgm:pt modelId="{B84BBFFA-5664-B543-81F9-5C5E6263ADCE}" type="sibTrans" cxnId="{F0159012-F656-CA45-9003-0086BF574415}">
      <dgm:prSet/>
      <dgm:spPr/>
      <dgm:t>
        <a:bodyPr/>
        <a:lstStyle/>
        <a:p>
          <a:endParaRPr lang="en-US"/>
        </a:p>
      </dgm:t>
    </dgm:pt>
    <dgm:pt modelId="{A6965C10-8C4B-1D4B-AA59-90FF1F6A62AD}">
      <dgm:prSet phldrT="[Text]"/>
      <dgm:spPr/>
      <dgm:t>
        <a:bodyPr/>
        <a:lstStyle/>
        <a:p>
          <a:r>
            <a:rPr lang="en-US" dirty="0" smtClean="0"/>
            <a:t>Community Supports</a:t>
          </a:r>
          <a:endParaRPr lang="en-US" dirty="0"/>
        </a:p>
      </dgm:t>
    </dgm:pt>
    <dgm:pt modelId="{36844D62-767D-324F-9521-E3BAD67BA39E}" type="parTrans" cxnId="{CB06A17B-F568-154C-9EDF-018F10F22CF6}">
      <dgm:prSet/>
      <dgm:spPr/>
      <dgm:t>
        <a:bodyPr/>
        <a:lstStyle/>
        <a:p>
          <a:endParaRPr lang="en-US"/>
        </a:p>
      </dgm:t>
    </dgm:pt>
    <dgm:pt modelId="{45911038-98CD-7E4D-90FA-A81CA0094A96}" type="sibTrans" cxnId="{CB06A17B-F568-154C-9EDF-018F10F22CF6}">
      <dgm:prSet/>
      <dgm:spPr/>
      <dgm:t>
        <a:bodyPr/>
        <a:lstStyle/>
        <a:p>
          <a:endParaRPr lang="en-US"/>
        </a:p>
      </dgm:t>
    </dgm:pt>
    <dgm:pt modelId="{3D4FCC0B-29EC-4447-9A93-67D147572D5E}">
      <dgm:prSet phldrT="[Text]" custT="1"/>
      <dgm:spPr/>
      <dgm:t>
        <a:bodyPr/>
        <a:lstStyle/>
        <a:p>
          <a:r>
            <a:rPr lang="en-US" sz="1800" dirty="0" smtClean="0"/>
            <a:t>Outputs</a:t>
          </a:r>
          <a:endParaRPr lang="en-US" sz="1800" dirty="0"/>
        </a:p>
      </dgm:t>
    </dgm:pt>
    <dgm:pt modelId="{1AC4B8B0-84AF-FC42-959E-D635EB8FB342}" type="parTrans" cxnId="{6CD7D55A-293C-AF4A-8C41-21B7F7AABF81}">
      <dgm:prSet/>
      <dgm:spPr/>
      <dgm:t>
        <a:bodyPr/>
        <a:lstStyle/>
        <a:p>
          <a:endParaRPr lang="en-US"/>
        </a:p>
      </dgm:t>
    </dgm:pt>
    <dgm:pt modelId="{E50E28CA-B0DC-954B-B418-B0810A580842}" type="sibTrans" cxnId="{6CD7D55A-293C-AF4A-8C41-21B7F7AABF81}">
      <dgm:prSet/>
      <dgm:spPr/>
      <dgm:t>
        <a:bodyPr/>
        <a:lstStyle/>
        <a:p>
          <a:endParaRPr lang="en-US"/>
        </a:p>
      </dgm:t>
    </dgm:pt>
    <dgm:pt modelId="{F29FD99E-A398-6145-8F5F-FEFD42B72239}">
      <dgm:prSet phldrT="[Text]"/>
      <dgm:spPr/>
      <dgm:t>
        <a:bodyPr/>
        <a:lstStyle/>
        <a:p>
          <a:r>
            <a:rPr lang="en-US" dirty="0" smtClean="0"/>
            <a:t>A more stable, safer, engaged neighborhood</a:t>
          </a:r>
          <a:endParaRPr lang="en-US" dirty="0"/>
        </a:p>
      </dgm:t>
    </dgm:pt>
    <dgm:pt modelId="{D833706D-F89B-0047-B4DD-9F280E968FB6}" type="parTrans" cxnId="{DC54E6A2-E25B-BD44-A7E3-10D7362121D6}">
      <dgm:prSet/>
      <dgm:spPr/>
      <dgm:t>
        <a:bodyPr/>
        <a:lstStyle/>
        <a:p>
          <a:endParaRPr lang="en-US"/>
        </a:p>
      </dgm:t>
    </dgm:pt>
    <dgm:pt modelId="{271DCFFB-AEED-8A4B-8189-30D68CBE2253}" type="sibTrans" cxnId="{DC54E6A2-E25B-BD44-A7E3-10D7362121D6}">
      <dgm:prSet/>
      <dgm:spPr/>
      <dgm:t>
        <a:bodyPr/>
        <a:lstStyle/>
        <a:p>
          <a:endParaRPr lang="en-US"/>
        </a:p>
      </dgm:t>
    </dgm:pt>
    <dgm:pt modelId="{75BF7944-EC6C-F245-B4EF-097F081B91B7}">
      <dgm:prSet phldrT="[Text]"/>
      <dgm:spPr/>
      <dgm:t>
        <a:bodyPr/>
        <a:lstStyle/>
        <a:p>
          <a:r>
            <a:rPr lang="en-US" dirty="0" smtClean="0"/>
            <a:t>More students who complete the pathways successfully</a:t>
          </a:r>
          <a:endParaRPr lang="en-US" dirty="0"/>
        </a:p>
      </dgm:t>
    </dgm:pt>
    <dgm:pt modelId="{C6D10E1A-2C44-0C4D-8BF8-C056F9F972AC}" type="parTrans" cxnId="{06E6B8DE-7764-1843-9536-240BD7F807C3}">
      <dgm:prSet/>
      <dgm:spPr/>
      <dgm:t>
        <a:bodyPr/>
        <a:lstStyle/>
        <a:p>
          <a:endParaRPr lang="en-US"/>
        </a:p>
      </dgm:t>
    </dgm:pt>
    <dgm:pt modelId="{98EECE1E-0034-704C-94DF-75F775882DAC}" type="sibTrans" cxnId="{06E6B8DE-7764-1843-9536-240BD7F807C3}">
      <dgm:prSet/>
      <dgm:spPr/>
      <dgm:t>
        <a:bodyPr/>
        <a:lstStyle/>
        <a:p>
          <a:endParaRPr lang="en-US"/>
        </a:p>
      </dgm:t>
    </dgm:pt>
    <dgm:pt modelId="{14EA7FB8-C309-2243-A411-90505B7B6E4C}">
      <dgm:prSet phldrT="[Text]" custT="1"/>
      <dgm:spPr/>
      <dgm:t>
        <a:bodyPr/>
        <a:lstStyle/>
        <a:p>
          <a:r>
            <a:rPr lang="en-US" sz="1800" dirty="0" smtClean="0"/>
            <a:t>Outcome</a:t>
          </a:r>
          <a:endParaRPr lang="en-US" sz="1800" dirty="0"/>
        </a:p>
      </dgm:t>
    </dgm:pt>
    <dgm:pt modelId="{AB69E203-803E-E648-8872-8966485926F6}" type="parTrans" cxnId="{9AA6F0E2-E2EF-0244-B43C-42F190456EA2}">
      <dgm:prSet/>
      <dgm:spPr/>
      <dgm:t>
        <a:bodyPr/>
        <a:lstStyle/>
        <a:p>
          <a:endParaRPr lang="en-US"/>
        </a:p>
      </dgm:t>
    </dgm:pt>
    <dgm:pt modelId="{FD76DCA8-7A5D-364A-B636-DE4A992530A8}" type="sibTrans" cxnId="{9AA6F0E2-E2EF-0244-B43C-42F190456EA2}">
      <dgm:prSet/>
      <dgm:spPr/>
      <dgm:t>
        <a:bodyPr/>
        <a:lstStyle/>
        <a:p>
          <a:endParaRPr lang="en-US"/>
        </a:p>
      </dgm:t>
    </dgm:pt>
    <dgm:pt modelId="{F2DB9F72-EBD0-0443-9451-6EA06C2F75BE}">
      <dgm:prSet/>
      <dgm:spPr/>
      <dgm:t>
        <a:bodyPr/>
        <a:lstStyle/>
        <a:p>
          <a:r>
            <a:rPr lang="en-US" dirty="0" smtClean="0"/>
            <a:t>Increased and better coordinated services </a:t>
          </a:r>
          <a:endParaRPr lang="en-US" dirty="0"/>
        </a:p>
      </dgm:t>
    </dgm:pt>
    <dgm:pt modelId="{B2F55A2B-AE36-E046-8C38-8A994E02D559}" type="parTrans" cxnId="{8D5A650E-87D5-6D4E-B30E-5AB80B8F4C05}">
      <dgm:prSet/>
      <dgm:spPr/>
    </dgm:pt>
    <dgm:pt modelId="{2B0EC3C0-746D-3149-9D81-51F3B1D96D49}" type="sibTrans" cxnId="{8D5A650E-87D5-6D4E-B30E-5AB80B8F4C05}">
      <dgm:prSet/>
      <dgm:spPr/>
    </dgm:pt>
    <dgm:pt modelId="{8EB83259-B3CB-4B48-B833-0283649827D6}">
      <dgm:prSet/>
      <dgm:spPr/>
      <dgm:t>
        <a:bodyPr/>
        <a:lstStyle/>
        <a:p>
          <a:r>
            <a:rPr lang="en-US" dirty="0" smtClean="0"/>
            <a:t>(as shown through data linked to indicators)</a:t>
          </a:r>
          <a:endParaRPr lang="en-US" dirty="0"/>
        </a:p>
      </dgm:t>
    </dgm:pt>
    <dgm:pt modelId="{1E93D513-7424-5B48-A718-7F53748973FF}" type="parTrans" cxnId="{9959F70A-4C91-F34F-9349-A66C65777612}">
      <dgm:prSet/>
      <dgm:spPr/>
    </dgm:pt>
    <dgm:pt modelId="{FF8CF49F-FDCC-7E43-A168-582665382E5F}" type="sibTrans" cxnId="{9959F70A-4C91-F34F-9349-A66C65777612}">
      <dgm:prSet/>
      <dgm:spPr/>
    </dgm:pt>
    <dgm:pt modelId="{1493E414-B9FB-F94C-8939-0A57A3FE8EAF}" type="pres">
      <dgm:prSet presAssocID="{7EF40416-3F81-994D-B1D6-36DC8620537B}" presName="linearFlow" presStyleCnt="0">
        <dgm:presLayoutVars>
          <dgm:dir/>
          <dgm:animLvl val="lvl"/>
          <dgm:resizeHandles val="exact"/>
        </dgm:presLayoutVars>
      </dgm:prSet>
      <dgm:spPr/>
      <dgm:t>
        <a:bodyPr/>
        <a:lstStyle/>
        <a:p>
          <a:endParaRPr lang="en-US"/>
        </a:p>
      </dgm:t>
    </dgm:pt>
    <dgm:pt modelId="{E1293817-9BD0-1043-AFC8-075332E4AE18}" type="pres">
      <dgm:prSet presAssocID="{89F56745-581F-7549-BFE1-45837179B969}" presName="composite" presStyleCnt="0"/>
      <dgm:spPr/>
    </dgm:pt>
    <dgm:pt modelId="{B4EC488F-A6F6-8942-8EF3-46FA9BED21B9}" type="pres">
      <dgm:prSet presAssocID="{89F56745-581F-7549-BFE1-45837179B969}" presName="parentText" presStyleLbl="alignNode1" presStyleIdx="0" presStyleCnt="4" custScaleX="135982">
        <dgm:presLayoutVars>
          <dgm:chMax val="1"/>
          <dgm:bulletEnabled val="1"/>
        </dgm:presLayoutVars>
      </dgm:prSet>
      <dgm:spPr/>
      <dgm:t>
        <a:bodyPr/>
        <a:lstStyle/>
        <a:p>
          <a:endParaRPr lang="en-US"/>
        </a:p>
      </dgm:t>
    </dgm:pt>
    <dgm:pt modelId="{B86D16C4-FEE1-2E48-83B4-07FFFAC08DF5}" type="pres">
      <dgm:prSet presAssocID="{89F56745-581F-7549-BFE1-45837179B969}" presName="descendantText" presStyleLbl="alignAcc1" presStyleIdx="0" presStyleCnt="4" custScaleX="84266">
        <dgm:presLayoutVars>
          <dgm:bulletEnabled val="1"/>
        </dgm:presLayoutVars>
      </dgm:prSet>
      <dgm:spPr/>
      <dgm:t>
        <a:bodyPr/>
        <a:lstStyle/>
        <a:p>
          <a:endParaRPr lang="en-US"/>
        </a:p>
      </dgm:t>
    </dgm:pt>
    <dgm:pt modelId="{BD9DA241-C2B1-914C-AC13-A42D7E9CC0F6}" type="pres">
      <dgm:prSet presAssocID="{B256F251-99EC-BB49-A12F-760D8283F3B8}" presName="sp" presStyleCnt="0"/>
      <dgm:spPr/>
    </dgm:pt>
    <dgm:pt modelId="{E6CE2A0B-462B-D046-B600-53C5B3E78860}" type="pres">
      <dgm:prSet presAssocID="{F7ABAB30-FB28-8A4B-8F01-88D769368258}" presName="composite" presStyleCnt="0"/>
      <dgm:spPr/>
    </dgm:pt>
    <dgm:pt modelId="{1621266D-8983-8D4E-BA62-6B4D28F0FDC1}" type="pres">
      <dgm:prSet presAssocID="{F7ABAB30-FB28-8A4B-8F01-88D769368258}" presName="parentText" presStyleLbl="alignNode1" presStyleIdx="1" presStyleCnt="4" custScaleX="120188">
        <dgm:presLayoutVars>
          <dgm:chMax val="1"/>
          <dgm:bulletEnabled val="1"/>
        </dgm:presLayoutVars>
      </dgm:prSet>
      <dgm:spPr/>
      <dgm:t>
        <a:bodyPr/>
        <a:lstStyle/>
        <a:p>
          <a:endParaRPr lang="en-US"/>
        </a:p>
      </dgm:t>
    </dgm:pt>
    <dgm:pt modelId="{2CA315AD-641B-A543-8A5F-7CC2AC00FE86}" type="pres">
      <dgm:prSet presAssocID="{F7ABAB30-FB28-8A4B-8F01-88D769368258}" presName="descendantText" presStyleLbl="alignAcc1" presStyleIdx="1" presStyleCnt="4" custScaleX="85456" custLinFactNeighborX="900">
        <dgm:presLayoutVars>
          <dgm:bulletEnabled val="1"/>
        </dgm:presLayoutVars>
      </dgm:prSet>
      <dgm:spPr/>
      <dgm:t>
        <a:bodyPr/>
        <a:lstStyle/>
        <a:p>
          <a:endParaRPr lang="en-US"/>
        </a:p>
      </dgm:t>
    </dgm:pt>
    <dgm:pt modelId="{241CDE4C-E0FA-494C-96FD-3247342E62C2}" type="pres">
      <dgm:prSet presAssocID="{A1A1C8AF-052B-3A42-A187-58651AC017A7}" presName="sp" presStyleCnt="0"/>
      <dgm:spPr/>
    </dgm:pt>
    <dgm:pt modelId="{F59610BF-0090-7048-8A5C-E7B6C474246A}" type="pres">
      <dgm:prSet presAssocID="{3D4FCC0B-29EC-4447-9A93-67D147572D5E}" presName="composite" presStyleCnt="0"/>
      <dgm:spPr/>
    </dgm:pt>
    <dgm:pt modelId="{429116F2-8969-A54A-B146-C3B28240E824}" type="pres">
      <dgm:prSet presAssocID="{3D4FCC0B-29EC-4447-9A93-67D147572D5E}" presName="parentText" presStyleLbl="alignNode1" presStyleIdx="2" presStyleCnt="4" custScaleX="126194">
        <dgm:presLayoutVars>
          <dgm:chMax val="1"/>
          <dgm:bulletEnabled val="1"/>
        </dgm:presLayoutVars>
      </dgm:prSet>
      <dgm:spPr/>
      <dgm:t>
        <a:bodyPr/>
        <a:lstStyle/>
        <a:p>
          <a:endParaRPr lang="en-US"/>
        </a:p>
      </dgm:t>
    </dgm:pt>
    <dgm:pt modelId="{FBA4D356-B592-E74C-87F7-90810D6CB807}" type="pres">
      <dgm:prSet presAssocID="{3D4FCC0B-29EC-4447-9A93-67D147572D5E}" presName="descendantText" presStyleLbl="alignAcc1" presStyleIdx="2" presStyleCnt="4" custScaleX="86340" custLinFactNeighborX="225" custLinFactNeighborY="10139">
        <dgm:presLayoutVars>
          <dgm:bulletEnabled val="1"/>
        </dgm:presLayoutVars>
      </dgm:prSet>
      <dgm:spPr/>
      <dgm:t>
        <a:bodyPr/>
        <a:lstStyle/>
        <a:p>
          <a:endParaRPr lang="en-US"/>
        </a:p>
      </dgm:t>
    </dgm:pt>
    <dgm:pt modelId="{6C5808B6-72D4-E54F-B19B-D8A7FDC27451}" type="pres">
      <dgm:prSet presAssocID="{E50E28CA-B0DC-954B-B418-B0810A580842}" presName="sp" presStyleCnt="0"/>
      <dgm:spPr/>
    </dgm:pt>
    <dgm:pt modelId="{71F02B5B-6D06-1545-8EEF-A0567FA9A211}" type="pres">
      <dgm:prSet presAssocID="{14EA7FB8-C309-2243-A411-90505B7B6E4C}" presName="composite" presStyleCnt="0"/>
      <dgm:spPr/>
    </dgm:pt>
    <dgm:pt modelId="{0D36421F-9934-6C47-90CD-A28E5B0D1D17}" type="pres">
      <dgm:prSet presAssocID="{14EA7FB8-C309-2243-A411-90505B7B6E4C}" presName="parentText" presStyleLbl="alignNode1" presStyleIdx="3" presStyleCnt="4" custScaleX="126194">
        <dgm:presLayoutVars>
          <dgm:chMax val="1"/>
          <dgm:bulletEnabled val="1"/>
        </dgm:presLayoutVars>
      </dgm:prSet>
      <dgm:spPr/>
      <dgm:t>
        <a:bodyPr/>
        <a:lstStyle/>
        <a:p>
          <a:endParaRPr lang="en-US"/>
        </a:p>
      </dgm:t>
    </dgm:pt>
    <dgm:pt modelId="{3F2F78C3-2E9E-DC41-8A70-2C05EA669ECC}" type="pres">
      <dgm:prSet presAssocID="{14EA7FB8-C309-2243-A411-90505B7B6E4C}" presName="descendantText" presStyleLbl="alignAcc1" presStyleIdx="3" presStyleCnt="4" custScaleX="86978">
        <dgm:presLayoutVars>
          <dgm:bulletEnabled val="1"/>
        </dgm:presLayoutVars>
      </dgm:prSet>
      <dgm:spPr/>
      <dgm:t>
        <a:bodyPr/>
        <a:lstStyle/>
        <a:p>
          <a:endParaRPr lang="en-US"/>
        </a:p>
      </dgm:t>
    </dgm:pt>
  </dgm:ptLst>
  <dgm:cxnLst>
    <dgm:cxn modelId="{A9A07CBB-550E-3D46-83CC-A6A003DC2BAD}" srcId="{89F56745-581F-7549-BFE1-45837179B969}" destId="{C3A619A7-5B4C-7845-852A-036C3D478B52}" srcOrd="1" destOrd="0" parTransId="{C94C0EF7-CE86-6A4B-9D70-7F2BE22E1CF0}" sibTransId="{EEAF1CBC-4DF7-9B4C-8B4F-F79E94C9833E}"/>
    <dgm:cxn modelId="{F9ED0C75-0C50-944D-9CB7-B8F7C8623D1D}" type="presOf" srcId="{A6965C10-8C4B-1D4B-AA59-90FF1F6A62AD}" destId="{2CA315AD-641B-A543-8A5F-7CC2AC00FE86}" srcOrd="0" destOrd="1" presId="urn:microsoft.com/office/officeart/2005/8/layout/chevron2"/>
    <dgm:cxn modelId="{A254091E-EE62-A746-9BCB-8A101C0BAEE6}" srcId="{7EF40416-3F81-994D-B1D6-36DC8620537B}" destId="{F7ABAB30-FB28-8A4B-8F01-88D769368258}" srcOrd="1" destOrd="0" parTransId="{19781067-BEAD-BB4D-89B3-2DC0858B8DD4}" sibTransId="{A1A1C8AF-052B-3A42-A187-58651AC017A7}"/>
    <dgm:cxn modelId="{9AA6F0E2-E2EF-0244-B43C-42F190456EA2}" srcId="{7EF40416-3F81-994D-B1D6-36DC8620537B}" destId="{14EA7FB8-C309-2243-A411-90505B7B6E4C}" srcOrd="3" destOrd="0" parTransId="{AB69E203-803E-E648-8872-8966485926F6}" sibTransId="{FD76DCA8-7A5D-364A-B636-DE4A992530A8}"/>
    <dgm:cxn modelId="{CB06A17B-F568-154C-9EDF-018F10F22CF6}" srcId="{F7ABAB30-FB28-8A4B-8F01-88D769368258}" destId="{A6965C10-8C4B-1D4B-AA59-90FF1F6A62AD}" srcOrd="1" destOrd="0" parTransId="{36844D62-767D-324F-9521-E3BAD67BA39E}" sibTransId="{45911038-98CD-7E4D-90FA-A81CA0094A96}"/>
    <dgm:cxn modelId="{75D51B3B-515F-CF4F-9F82-7FEC5CAABDB9}" type="presOf" srcId="{8EB83259-B3CB-4B48-B833-0283649827D6}" destId="{FBA4D356-B592-E74C-87F7-90810D6CB807}" srcOrd="0" destOrd="1" presId="urn:microsoft.com/office/officeart/2005/8/layout/chevron2"/>
    <dgm:cxn modelId="{8C9C5094-50AB-D34A-BA82-3F2756648392}" type="presOf" srcId="{F2DB9F72-EBD0-0443-9451-6EA06C2F75BE}" destId="{FBA4D356-B592-E74C-87F7-90810D6CB807}" srcOrd="0" destOrd="0" presId="urn:microsoft.com/office/officeart/2005/8/layout/chevron2"/>
    <dgm:cxn modelId="{9959F70A-4C91-F34F-9349-A66C65777612}" srcId="{3D4FCC0B-29EC-4447-9A93-67D147572D5E}" destId="{8EB83259-B3CB-4B48-B833-0283649827D6}" srcOrd="1" destOrd="0" parTransId="{1E93D513-7424-5B48-A718-7F53748973FF}" sibTransId="{FF8CF49F-FDCC-7E43-A168-582665382E5F}"/>
    <dgm:cxn modelId="{AA098C74-85D8-2746-9188-31161DA15802}" srcId="{89F56745-581F-7549-BFE1-45837179B969}" destId="{1634535E-71E6-604C-A438-CC99DA9452DF}" srcOrd="0" destOrd="0" parTransId="{C424079A-32C6-BD46-A667-FE24EB4EC381}" sibTransId="{1451A9F2-A685-904C-BCC4-951CC325DDF0}"/>
    <dgm:cxn modelId="{EA25B89E-FA41-7446-88A6-ED55B553C9E8}" type="presOf" srcId="{F29FD99E-A398-6145-8F5F-FEFD42B72239}" destId="{3F2F78C3-2E9E-DC41-8A70-2C05EA669ECC}" srcOrd="0" destOrd="0" presId="urn:microsoft.com/office/officeart/2005/8/layout/chevron2"/>
    <dgm:cxn modelId="{F0159012-F656-CA45-9003-0086BF574415}" srcId="{F7ABAB30-FB28-8A4B-8F01-88D769368258}" destId="{FD3DBB65-376D-8A4C-B9CB-E7A9D6D85E50}" srcOrd="0" destOrd="0" parTransId="{1A82DEC6-E4A9-8142-819D-2DDA346421C2}" sibTransId="{B84BBFFA-5664-B543-81F9-5C5E6263ADCE}"/>
    <dgm:cxn modelId="{D82215D2-6EFC-654B-9747-F1A08CBEA409}" type="presOf" srcId="{F7ABAB30-FB28-8A4B-8F01-88D769368258}" destId="{1621266D-8983-8D4E-BA62-6B4D28F0FDC1}" srcOrd="0" destOrd="0" presId="urn:microsoft.com/office/officeart/2005/8/layout/chevron2"/>
    <dgm:cxn modelId="{148EF4C7-BA78-2847-B9DB-8F655C7C3D0D}" type="presOf" srcId="{1634535E-71E6-604C-A438-CC99DA9452DF}" destId="{B86D16C4-FEE1-2E48-83B4-07FFFAC08DF5}" srcOrd="0" destOrd="0" presId="urn:microsoft.com/office/officeart/2005/8/layout/chevron2"/>
    <dgm:cxn modelId="{E4AC753D-4C6C-9D45-AC47-A311DA08CFAC}" type="presOf" srcId="{3D4FCC0B-29EC-4447-9A93-67D147572D5E}" destId="{429116F2-8969-A54A-B146-C3B28240E824}" srcOrd="0" destOrd="0" presId="urn:microsoft.com/office/officeart/2005/8/layout/chevron2"/>
    <dgm:cxn modelId="{8D5A650E-87D5-6D4E-B30E-5AB80B8F4C05}" srcId="{3D4FCC0B-29EC-4447-9A93-67D147572D5E}" destId="{F2DB9F72-EBD0-0443-9451-6EA06C2F75BE}" srcOrd="0" destOrd="0" parTransId="{B2F55A2B-AE36-E046-8C38-8A994E02D559}" sibTransId="{2B0EC3C0-746D-3149-9D81-51F3B1D96D49}"/>
    <dgm:cxn modelId="{BD5AD188-0632-A84C-86D7-1D765BF944B9}" type="presOf" srcId="{7EF40416-3F81-994D-B1D6-36DC8620537B}" destId="{1493E414-B9FB-F94C-8939-0A57A3FE8EAF}" srcOrd="0" destOrd="0" presId="urn:microsoft.com/office/officeart/2005/8/layout/chevron2"/>
    <dgm:cxn modelId="{A7FB3320-C643-F243-A5BE-824AAC21DCB9}" type="presOf" srcId="{FD3DBB65-376D-8A4C-B9CB-E7A9D6D85E50}" destId="{2CA315AD-641B-A543-8A5F-7CC2AC00FE86}" srcOrd="0" destOrd="0" presId="urn:microsoft.com/office/officeart/2005/8/layout/chevron2"/>
    <dgm:cxn modelId="{20C25ECD-464A-DD4A-9D5F-917D82E95CA3}" srcId="{7EF40416-3F81-994D-B1D6-36DC8620537B}" destId="{89F56745-581F-7549-BFE1-45837179B969}" srcOrd="0" destOrd="0" parTransId="{F8234FCB-2D25-F64F-AEE2-7D763B90D080}" sibTransId="{B256F251-99EC-BB49-A12F-760D8283F3B8}"/>
    <dgm:cxn modelId="{06E6B8DE-7764-1843-9536-240BD7F807C3}" srcId="{14EA7FB8-C309-2243-A411-90505B7B6E4C}" destId="{75BF7944-EC6C-F245-B4EF-097F081B91B7}" srcOrd="1" destOrd="0" parTransId="{C6D10E1A-2C44-0C4D-8BF8-C056F9F972AC}" sibTransId="{98EECE1E-0034-704C-94DF-75F775882DAC}"/>
    <dgm:cxn modelId="{6CD7D55A-293C-AF4A-8C41-21B7F7AABF81}" srcId="{7EF40416-3F81-994D-B1D6-36DC8620537B}" destId="{3D4FCC0B-29EC-4447-9A93-67D147572D5E}" srcOrd="2" destOrd="0" parTransId="{1AC4B8B0-84AF-FC42-959E-D635EB8FB342}" sibTransId="{E50E28CA-B0DC-954B-B418-B0810A580842}"/>
    <dgm:cxn modelId="{9FD65A21-EFD7-2D4B-8E0B-2BEB5A9F3D3F}" type="presOf" srcId="{75BF7944-EC6C-F245-B4EF-097F081B91B7}" destId="{3F2F78C3-2E9E-DC41-8A70-2C05EA669ECC}" srcOrd="0" destOrd="1" presId="urn:microsoft.com/office/officeart/2005/8/layout/chevron2"/>
    <dgm:cxn modelId="{DC54E6A2-E25B-BD44-A7E3-10D7362121D6}" srcId="{14EA7FB8-C309-2243-A411-90505B7B6E4C}" destId="{F29FD99E-A398-6145-8F5F-FEFD42B72239}" srcOrd="0" destOrd="0" parTransId="{D833706D-F89B-0047-B4DD-9F280E968FB6}" sibTransId="{271DCFFB-AEED-8A4B-8189-30D68CBE2253}"/>
    <dgm:cxn modelId="{7E11EFF1-244F-0B45-B7BD-D25A1204C33F}" type="presOf" srcId="{14EA7FB8-C309-2243-A411-90505B7B6E4C}" destId="{0D36421F-9934-6C47-90CD-A28E5B0D1D17}" srcOrd="0" destOrd="0" presId="urn:microsoft.com/office/officeart/2005/8/layout/chevron2"/>
    <dgm:cxn modelId="{51311611-5C70-3F46-AAA1-D765BFFA633C}" type="presOf" srcId="{89F56745-581F-7549-BFE1-45837179B969}" destId="{B4EC488F-A6F6-8942-8EF3-46FA9BED21B9}" srcOrd="0" destOrd="0" presId="urn:microsoft.com/office/officeart/2005/8/layout/chevron2"/>
    <dgm:cxn modelId="{1E8C5E4C-98E5-3748-AB48-9E0FC3E175D4}" type="presOf" srcId="{C3A619A7-5B4C-7845-852A-036C3D478B52}" destId="{B86D16C4-FEE1-2E48-83B4-07FFFAC08DF5}" srcOrd="0" destOrd="1" presId="urn:microsoft.com/office/officeart/2005/8/layout/chevron2"/>
    <dgm:cxn modelId="{DACDB84D-2325-5940-A5D7-86B1772169F6}" type="presParOf" srcId="{1493E414-B9FB-F94C-8939-0A57A3FE8EAF}" destId="{E1293817-9BD0-1043-AFC8-075332E4AE18}" srcOrd="0" destOrd="0" presId="urn:microsoft.com/office/officeart/2005/8/layout/chevron2"/>
    <dgm:cxn modelId="{C2150D7C-51A9-C942-A763-A8B617E2D379}" type="presParOf" srcId="{E1293817-9BD0-1043-AFC8-075332E4AE18}" destId="{B4EC488F-A6F6-8942-8EF3-46FA9BED21B9}" srcOrd="0" destOrd="0" presId="urn:microsoft.com/office/officeart/2005/8/layout/chevron2"/>
    <dgm:cxn modelId="{C9674F52-7569-8244-A2BA-8D0455162D0F}" type="presParOf" srcId="{E1293817-9BD0-1043-AFC8-075332E4AE18}" destId="{B86D16C4-FEE1-2E48-83B4-07FFFAC08DF5}" srcOrd="1" destOrd="0" presId="urn:microsoft.com/office/officeart/2005/8/layout/chevron2"/>
    <dgm:cxn modelId="{19EDE03C-2339-844D-B066-68800A972B73}" type="presParOf" srcId="{1493E414-B9FB-F94C-8939-0A57A3FE8EAF}" destId="{BD9DA241-C2B1-914C-AC13-A42D7E9CC0F6}" srcOrd="1" destOrd="0" presId="urn:microsoft.com/office/officeart/2005/8/layout/chevron2"/>
    <dgm:cxn modelId="{88D8B11A-72D9-7D42-9A9A-B2298B45D713}" type="presParOf" srcId="{1493E414-B9FB-F94C-8939-0A57A3FE8EAF}" destId="{E6CE2A0B-462B-D046-B600-53C5B3E78860}" srcOrd="2" destOrd="0" presId="urn:microsoft.com/office/officeart/2005/8/layout/chevron2"/>
    <dgm:cxn modelId="{151EC4B2-9BF3-7146-B0EE-7C30E68FF4FB}" type="presParOf" srcId="{E6CE2A0B-462B-D046-B600-53C5B3E78860}" destId="{1621266D-8983-8D4E-BA62-6B4D28F0FDC1}" srcOrd="0" destOrd="0" presId="urn:microsoft.com/office/officeart/2005/8/layout/chevron2"/>
    <dgm:cxn modelId="{541FA521-6154-D740-B0D8-9EAC89A7EA30}" type="presParOf" srcId="{E6CE2A0B-462B-D046-B600-53C5B3E78860}" destId="{2CA315AD-641B-A543-8A5F-7CC2AC00FE86}" srcOrd="1" destOrd="0" presId="urn:microsoft.com/office/officeart/2005/8/layout/chevron2"/>
    <dgm:cxn modelId="{4A54D39E-BF94-C24D-A869-F348749F9E1A}" type="presParOf" srcId="{1493E414-B9FB-F94C-8939-0A57A3FE8EAF}" destId="{241CDE4C-E0FA-494C-96FD-3247342E62C2}" srcOrd="3" destOrd="0" presId="urn:microsoft.com/office/officeart/2005/8/layout/chevron2"/>
    <dgm:cxn modelId="{1043BF50-F6D4-8341-BED6-06658BF97C58}" type="presParOf" srcId="{1493E414-B9FB-F94C-8939-0A57A3FE8EAF}" destId="{F59610BF-0090-7048-8A5C-E7B6C474246A}" srcOrd="4" destOrd="0" presId="urn:microsoft.com/office/officeart/2005/8/layout/chevron2"/>
    <dgm:cxn modelId="{B0A2E930-0927-A04C-A1B9-9EF9AAF89BE1}" type="presParOf" srcId="{F59610BF-0090-7048-8A5C-E7B6C474246A}" destId="{429116F2-8969-A54A-B146-C3B28240E824}" srcOrd="0" destOrd="0" presId="urn:microsoft.com/office/officeart/2005/8/layout/chevron2"/>
    <dgm:cxn modelId="{59BD5D69-8502-3E4A-9951-846FDEECC2AD}" type="presParOf" srcId="{F59610BF-0090-7048-8A5C-E7B6C474246A}" destId="{FBA4D356-B592-E74C-87F7-90810D6CB807}" srcOrd="1" destOrd="0" presId="urn:microsoft.com/office/officeart/2005/8/layout/chevron2"/>
    <dgm:cxn modelId="{46A94985-7392-DC49-91C5-BA0524B2331B}" type="presParOf" srcId="{1493E414-B9FB-F94C-8939-0A57A3FE8EAF}" destId="{6C5808B6-72D4-E54F-B19B-D8A7FDC27451}" srcOrd="5" destOrd="0" presId="urn:microsoft.com/office/officeart/2005/8/layout/chevron2"/>
    <dgm:cxn modelId="{FB4F0370-3AFF-A543-BCD9-ECC1F0D55409}" type="presParOf" srcId="{1493E414-B9FB-F94C-8939-0A57A3FE8EAF}" destId="{71F02B5B-6D06-1545-8EEF-A0567FA9A211}" srcOrd="6" destOrd="0" presId="urn:microsoft.com/office/officeart/2005/8/layout/chevron2"/>
    <dgm:cxn modelId="{7F4DDB01-058C-3B43-848D-4F39892A7C68}" type="presParOf" srcId="{71F02B5B-6D06-1545-8EEF-A0567FA9A211}" destId="{0D36421F-9934-6C47-90CD-A28E5B0D1D17}" srcOrd="0" destOrd="0" presId="urn:microsoft.com/office/officeart/2005/8/layout/chevron2"/>
    <dgm:cxn modelId="{D3BCF0EB-C93C-CC42-9415-5AB49BAA1C16}" type="presParOf" srcId="{71F02B5B-6D06-1545-8EEF-A0567FA9A211}" destId="{3F2F78C3-2E9E-DC41-8A70-2C05EA669EC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BD1D4E4-11A4-EA48-B7BE-5D6B4FEE24DF}">
      <dsp:nvSpPr>
        <dsp:cNvPr id="0" name=""/>
        <dsp:cNvSpPr/>
      </dsp:nvSpPr>
      <dsp:spPr>
        <a:xfrm>
          <a:off x="2044701" y="1794069"/>
          <a:ext cx="2006596" cy="1364428"/>
        </a:xfrm>
        <a:prstGeom prst="ellipse">
          <a:avLst/>
        </a:prstGeom>
        <a:solidFill>
          <a:schemeClr val="accent4"/>
        </a:solid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Community Impact</a:t>
          </a:r>
          <a:endParaRPr lang="en-US" sz="1800" kern="1200" dirty="0"/>
        </a:p>
      </dsp:txBody>
      <dsp:txXfrm>
        <a:off x="2044701" y="1794069"/>
        <a:ext cx="2006596" cy="1364428"/>
      </dsp:txXfrm>
    </dsp:sp>
    <dsp:sp modelId="{0E265199-6C46-8A4B-AD02-CB62E4CBD0E3}">
      <dsp:nvSpPr>
        <dsp:cNvPr id="0" name=""/>
        <dsp:cNvSpPr/>
      </dsp:nvSpPr>
      <dsp:spPr>
        <a:xfrm rot="16200000">
          <a:off x="2841646" y="1567572"/>
          <a:ext cx="412706" cy="40288"/>
        </a:xfrm>
        <a:custGeom>
          <a:avLst/>
          <a:gdLst/>
          <a:ahLst/>
          <a:cxnLst/>
          <a:rect l="0" t="0" r="0" b="0"/>
          <a:pathLst>
            <a:path>
              <a:moveTo>
                <a:pt x="0" y="20144"/>
              </a:moveTo>
              <a:lnTo>
                <a:pt x="412706" y="201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3037682" y="1577398"/>
        <a:ext cx="20635" cy="20635"/>
      </dsp:txXfrm>
    </dsp:sp>
    <dsp:sp modelId="{58F965D6-F4CB-B148-BC63-07DF82540766}">
      <dsp:nvSpPr>
        <dsp:cNvPr id="0" name=""/>
        <dsp:cNvSpPr/>
      </dsp:nvSpPr>
      <dsp:spPr>
        <a:xfrm>
          <a:off x="2365785" y="16934"/>
          <a:ext cx="1364428" cy="1364428"/>
        </a:xfrm>
        <a:prstGeom prst="ellips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Health</a:t>
          </a:r>
          <a:endParaRPr lang="en-US" sz="2400" kern="1200" dirty="0"/>
        </a:p>
      </dsp:txBody>
      <dsp:txXfrm>
        <a:off x="2365785" y="16934"/>
        <a:ext cx="1364428" cy="1364428"/>
      </dsp:txXfrm>
    </dsp:sp>
    <dsp:sp modelId="{E38D986C-90AD-BA4E-BDD4-203BE27A0224}">
      <dsp:nvSpPr>
        <dsp:cNvPr id="0" name=""/>
        <dsp:cNvSpPr/>
      </dsp:nvSpPr>
      <dsp:spPr>
        <a:xfrm rot="708048">
          <a:off x="4000177" y="2723001"/>
          <a:ext cx="650259" cy="40288"/>
        </a:xfrm>
        <a:custGeom>
          <a:avLst/>
          <a:gdLst/>
          <a:ahLst/>
          <a:cxnLst/>
          <a:rect l="0" t="0" r="0" b="0"/>
          <a:pathLst>
            <a:path>
              <a:moveTo>
                <a:pt x="0" y="20144"/>
              </a:moveTo>
              <a:lnTo>
                <a:pt x="650259" y="201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708048">
        <a:off x="4309050" y="2726889"/>
        <a:ext cx="32512" cy="32512"/>
      </dsp:txXfrm>
    </dsp:sp>
    <dsp:sp modelId="{0BF5D0B6-5EC1-D14B-B347-D50B69245710}">
      <dsp:nvSpPr>
        <dsp:cNvPr id="0" name=""/>
        <dsp:cNvSpPr/>
      </dsp:nvSpPr>
      <dsp:spPr>
        <a:xfrm>
          <a:off x="4629145" y="2266943"/>
          <a:ext cx="1364428" cy="1364428"/>
        </a:xfrm>
        <a:prstGeom prst="ellips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Schools</a:t>
          </a:r>
          <a:endParaRPr lang="en-US" sz="2400" kern="1200" dirty="0"/>
        </a:p>
      </dsp:txBody>
      <dsp:txXfrm>
        <a:off x="4629145" y="2266943"/>
        <a:ext cx="1364428" cy="1364428"/>
      </dsp:txXfrm>
    </dsp:sp>
    <dsp:sp modelId="{9D6CAB99-5A01-CE4D-A21E-7E3B2435185F}">
      <dsp:nvSpPr>
        <dsp:cNvPr id="0" name=""/>
        <dsp:cNvSpPr/>
      </dsp:nvSpPr>
      <dsp:spPr>
        <a:xfrm rot="10010088">
          <a:off x="1685128" y="2725845"/>
          <a:ext cx="419652" cy="40288"/>
        </a:xfrm>
        <a:custGeom>
          <a:avLst/>
          <a:gdLst/>
          <a:ahLst/>
          <a:cxnLst/>
          <a:rect l="0" t="0" r="0" b="0"/>
          <a:pathLst>
            <a:path>
              <a:moveTo>
                <a:pt x="0" y="20144"/>
              </a:moveTo>
              <a:lnTo>
                <a:pt x="419652" y="20144"/>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010088">
        <a:off x="1884463" y="2735498"/>
        <a:ext cx="20982" cy="20982"/>
      </dsp:txXfrm>
    </dsp:sp>
    <dsp:sp modelId="{333132EF-EB47-914A-A5E4-72694ED1CCC0}">
      <dsp:nvSpPr>
        <dsp:cNvPr id="0" name=""/>
        <dsp:cNvSpPr/>
      </dsp:nvSpPr>
      <dsp:spPr>
        <a:xfrm>
          <a:off x="344145" y="2266945"/>
          <a:ext cx="1364428" cy="1364428"/>
        </a:xfrm>
        <a:prstGeom prst="ellips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Housing</a:t>
          </a:r>
          <a:endParaRPr lang="en-US" sz="2400" kern="1200" dirty="0"/>
        </a:p>
      </dsp:txBody>
      <dsp:txXfrm>
        <a:off x="344145" y="2266945"/>
        <a:ext cx="1364428" cy="13644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8A3A6A-EA5D-1947-ABF1-06026CC140B8}">
      <dsp:nvSpPr>
        <dsp:cNvPr id="0" name=""/>
        <dsp:cNvSpPr/>
      </dsp:nvSpPr>
      <dsp:spPr>
        <a:xfrm>
          <a:off x="992" y="1645046"/>
          <a:ext cx="1934765" cy="773906"/>
        </a:xfrm>
        <a:prstGeom prst="homePlate">
          <a:avLst/>
        </a:prstGeom>
        <a:blipFill>
          <a:blip xmlns:r="http://schemas.openxmlformats.org/officeDocument/2006/relationships" r:embed="rId1">
            <a:duotone>
              <a:schemeClr val="accent1">
                <a:shade val="22000"/>
                <a:satMod val="160000"/>
              </a:schemeClr>
              <a:schemeClr val="accent1">
                <a:shade val="45000"/>
                <a:satMod val="100000"/>
              </a:schemeClr>
            </a:duotone>
          </a:blip>
          <a:tile tx="0" ty="0" sx="65000" sy="65000" flip="none" algn="ctr"/>
        </a:blipFill>
        <a:ln w="9525" cap="flat" cmpd="sng" algn="ctr">
          <a:solidFill>
            <a:schemeClr val="accent1">
              <a:shade val="60000"/>
              <a:satMod val="110000"/>
            </a:schemeClr>
          </a:solidFill>
          <a:prstDash val="solid"/>
        </a:ln>
        <a:effectLst>
          <a:outerShdw blurRad="50800" dist="38100" dir="5400000" rotWithShape="0">
            <a:srgbClr val="000000">
              <a:alpha val="43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en-US" sz="1400" kern="1200" dirty="0" smtClean="0"/>
            <a:t>Children ready for Kindergarten</a:t>
          </a:r>
          <a:endParaRPr lang="en-US" sz="1400" kern="1200" dirty="0"/>
        </a:p>
      </dsp:txBody>
      <dsp:txXfrm>
        <a:off x="992" y="1645046"/>
        <a:ext cx="1934765" cy="773906"/>
      </dsp:txXfrm>
    </dsp:sp>
    <dsp:sp modelId="{D3D833A5-456C-B745-8BC0-8B04E8855A58}">
      <dsp:nvSpPr>
        <dsp:cNvPr id="0" name=""/>
        <dsp:cNvSpPr/>
      </dsp:nvSpPr>
      <dsp:spPr>
        <a:xfrm>
          <a:off x="1548804" y="1645046"/>
          <a:ext cx="1934765" cy="77390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n-US" sz="1400" kern="1200" dirty="0" smtClean="0"/>
            <a:t>Students proficient in core subjects</a:t>
          </a:r>
          <a:endParaRPr lang="en-US" sz="1400" kern="1200" dirty="0"/>
        </a:p>
      </dsp:txBody>
      <dsp:txXfrm>
        <a:off x="1548804" y="1645046"/>
        <a:ext cx="1934765" cy="773906"/>
      </dsp:txXfrm>
    </dsp:sp>
    <dsp:sp modelId="{045BBBAF-F349-FD4D-9098-BB1FDDA37DF4}">
      <dsp:nvSpPr>
        <dsp:cNvPr id="0" name=""/>
        <dsp:cNvSpPr/>
      </dsp:nvSpPr>
      <dsp:spPr>
        <a:xfrm>
          <a:off x="3096617" y="1645046"/>
          <a:ext cx="1934765" cy="77390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kern="1200" dirty="0" smtClean="0"/>
            <a:t>Successful Middle School to High School Transition</a:t>
          </a:r>
          <a:endParaRPr lang="en-US" sz="1300" kern="1200" dirty="0"/>
        </a:p>
      </dsp:txBody>
      <dsp:txXfrm>
        <a:off x="3096617" y="1645046"/>
        <a:ext cx="1934765" cy="773906"/>
      </dsp:txXfrm>
    </dsp:sp>
    <dsp:sp modelId="{6C420194-A971-0B43-BADC-F3235B5CDAEA}">
      <dsp:nvSpPr>
        <dsp:cNvPr id="0" name=""/>
        <dsp:cNvSpPr/>
      </dsp:nvSpPr>
      <dsp:spPr>
        <a:xfrm>
          <a:off x="4644430" y="1645046"/>
          <a:ext cx="1934765" cy="77390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en-US" sz="1400" kern="1200" dirty="0" smtClean="0"/>
            <a:t>High School Graduation</a:t>
          </a:r>
          <a:endParaRPr lang="en-US" sz="1400" kern="1200" dirty="0"/>
        </a:p>
      </dsp:txBody>
      <dsp:txXfrm>
        <a:off x="4644430" y="1645046"/>
        <a:ext cx="1934765" cy="773906"/>
      </dsp:txXfrm>
    </dsp:sp>
    <dsp:sp modelId="{0705B7EC-21F7-594A-A352-2FC6A36BFB52}">
      <dsp:nvSpPr>
        <dsp:cNvPr id="0" name=""/>
        <dsp:cNvSpPr/>
      </dsp:nvSpPr>
      <dsp:spPr>
        <a:xfrm>
          <a:off x="6192242" y="1645046"/>
          <a:ext cx="1934765" cy="77390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kern="1200" dirty="0" smtClean="0"/>
            <a:t>College Career Success</a:t>
          </a:r>
          <a:endParaRPr lang="en-US" sz="1300" kern="1200" dirty="0"/>
        </a:p>
      </dsp:txBody>
      <dsp:txXfrm>
        <a:off x="6192242" y="1645046"/>
        <a:ext cx="1934765" cy="77390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8A3A6A-EA5D-1947-ABF1-06026CC140B8}">
      <dsp:nvSpPr>
        <dsp:cNvPr id="0" name=""/>
        <dsp:cNvSpPr/>
      </dsp:nvSpPr>
      <dsp:spPr>
        <a:xfrm>
          <a:off x="972" y="1652906"/>
          <a:ext cx="1895465" cy="758186"/>
        </a:xfrm>
        <a:prstGeom prst="homePlate">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en-US" sz="1400" kern="1200" dirty="0" smtClean="0"/>
            <a:t>Students are Healthy</a:t>
          </a:r>
          <a:endParaRPr lang="en-US" sz="1400" kern="1200" dirty="0"/>
        </a:p>
      </dsp:txBody>
      <dsp:txXfrm>
        <a:off x="972" y="1652906"/>
        <a:ext cx="1895465" cy="758186"/>
      </dsp:txXfrm>
    </dsp:sp>
    <dsp:sp modelId="{D3D833A5-456C-B745-8BC0-8B04E8855A58}">
      <dsp:nvSpPr>
        <dsp:cNvPr id="0" name=""/>
        <dsp:cNvSpPr/>
      </dsp:nvSpPr>
      <dsp:spPr>
        <a:xfrm>
          <a:off x="1517344" y="1652906"/>
          <a:ext cx="1895465" cy="75818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kern="1200" dirty="0" smtClean="0"/>
            <a:t>Students</a:t>
          </a:r>
          <a:br>
            <a:rPr lang="en-US" sz="1600" kern="1200" dirty="0" smtClean="0"/>
          </a:br>
          <a:r>
            <a:rPr lang="en-US" sz="1600" kern="1200" dirty="0" smtClean="0"/>
            <a:t>Feel Safe</a:t>
          </a:r>
          <a:endParaRPr lang="en-US" sz="1600" kern="1200" dirty="0"/>
        </a:p>
      </dsp:txBody>
      <dsp:txXfrm>
        <a:off x="1517344" y="1652906"/>
        <a:ext cx="1895465" cy="758186"/>
      </dsp:txXfrm>
    </dsp:sp>
    <dsp:sp modelId="{045BBBAF-F349-FD4D-9098-BB1FDDA37DF4}">
      <dsp:nvSpPr>
        <dsp:cNvPr id="0" name=""/>
        <dsp:cNvSpPr/>
      </dsp:nvSpPr>
      <dsp:spPr>
        <a:xfrm>
          <a:off x="3033717" y="1652906"/>
          <a:ext cx="1895465" cy="75818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kern="1200" dirty="0" smtClean="0"/>
            <a:t>Students Live in Stable Communities</a:t>
          </a:r>
          <a:endParaRPr lang="en-US" sz="1600" kern="1200" dirty="0"/>
        </a:p>
      </dsp:txBody>
      <dsp:txXfrm>
        <a:off x="3033717" y="1652906"/>
        <a:ext cx="1895465" cy="758186"/>
      </dsp:txXfrm>
    </dsp:sp>
    <dsp:sp modelId="{6C420194-A971-0B43-BADC-F3235B5CDAEA}">
      <dsp:nvSpPr>
        <dsp:cNvPr id="0" name=""/>
        <dsp:cNvSpPr/>
      </dsp:nvSpPr>
      <dsp:spPr>
        <a:xfrm>
          <a:off x="4550089" y="1652906"/>
          <a:ext cx="1895465" cy="75818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2007" tIns="34671" rIns="17336" bIns="34671" numCol="1" spcCol="1270" anchor="ctr" anchorCtr="0">
          <a:noAutofit/>
        </a:bodyPr>
        <a:lstStyle/>
        <a:p>
          <a:pPr lvl="0" algn="ctr" defTabSz="577850">
            <a:lnSpc>
              <a:spcPct val="90000"/>
            </a:lnSpc>
            <a:spcBef>
              <a:spcPct val="0"/>
            </a:spcBef>
            <a:spcAft>
              <a:spcPct val="35000"/>
            </a:spcAft>
          </a:pPr>
          <a:r>
            <a:rPr lang="en-US" sz="1300" kern="1200" dirty="0" smtClean="0"/>
            <a:t>Family/</a:t>
          </a:r>
          <a:r>
            <a:rPr lang="en-US" sz="1400" kern="1200" dirty="0" smtClean="0"/>
            <a:t>Community</a:t>
          </a:r>
          <a:r>
            <a:rPr lang="en-US" sz="1300" kern="1200" dirty="0" smtClean="0"/>
            <a:t> Support Learning</a:t>
          </a:r>
          <a:endParaRPr lang="en-US" sz="1300" kern="1200" dirty="0"/>
        </a:p>
      </dsp:txBody>
      <dsp:txXfrm>
        <a:off x="4550089" y="1652906"/>
        <a:ext cx="1895465" cy="758186"/>
      </dsp:txXfrm>
    </dsp:sp>
    <dsp:sp modelId="{0705B7EC-21F7-594A-A352-2FC6A36BFB52}">
      <dsp:nvSpPr>
        <dsp:cNvPr id="0" name=""/>
        <dsp:cNvSpPr/>
      </dsp:nvSpPr>
      <dsp:spPr>
        <a:xfrm>
          <a:off x="6066462" y="1652906"/>
          <a:ext cx="1895465" cy="758186"/>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a:noFill/>
        </a:ln>
        <a:effectLst>
          <a:outerShdw blurRad="38100" dist="25400" dir="5400000" algn="t"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en-US" sz="1600" kern="1200" dirty="0" smtClean="0"/>
            <a:t>21</a:t>
          </a:r>
          <a:r>
            <a:rPr lang="en-US" sz="1600" kern="1200" baseline="30000" dirty="0" smtClean="0"/>
            <a:t>st</a:t>
          </a:r>
          <a:r>
            <a:rPr lang="en-US" sz="1600" kern="1200" dirty="0" smtClean="0"/>
            <a:t> Century Learning Tools</a:t>
          </a:r>
          <a:endParaRPr lang="en-US" sz="1600" kern="1200" dirty="0"/>
        </a:p>
      </dsp:txBody>
      <dsp:txXfrm>
        <a:off x="6066462" y="1652906"/>
        <a:ext cx="1895465" cy="75818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EC488F-A6F6-8942-8EF3-46FA9BED21B9}">
      <dsp:nvSpPr>
        <dsp:cNvPr id="0" name=""/>
        <dsp:cNvSpPr/>
      </dsp:nvSpPr>
      <dsp:spPr>
        <a:xfrm rot="5400000">
          <a:off x="96702" y="29680"/>
          <a:ext cx="1126024" cy="1071833"/>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Need</a:t>
          </a:r>
          <a:endParaRPr lang="en-US" sz="1800" kern="1200" dirty="0"/>
        </a:p>
      </dsp:txBody>
      <dsp:txXfrm rot="5400000">
        <a:off x="96702" y="29680"/>
        <a:ext cx="1126024" cy="1071833"/>
      </dsp:txXfrm>
    </dsp:sp>
    <dsp:sp modelId="{B86D16C4-FEE1-2E48-83B4-07FFFAC08DF5}">
      <dsp:nvSpPr>
        <dsp:cNvPr id="0" name=""/>
        <dsp:cNvSpPr/>
      </dsp:nvSpPr>
      <dsp:spPr>
        <a:xfrm rot="5400000">
          <a:off x="3256100" y="-1795575"/>
          <a:ext cx="732300" cy="432862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To revitalize a Hartford Neighborhood</a:t>
          </a:r>
          <a:endParaRPr lang="en-US" sz="1400" kern="1200" dirty="0"/>
        </a:p>
        <a:p>
          <a:pPr marL="114300" lvl="1" indent="-114300" algn="l" defTabSz="622300">
            <a:lnSpc>
              <a:spcPct val="90000"/>
            </a:lnSpc>
            <a:spcBef>
              <a:spcPct val="0"/>
            </a:spcBef>
            <a:spcAft>
              <a:spcPct val="15000"/>
            </a:spcAft>
            <a:buChar char="••"/>
          </a:pPr>
          <a:r>
            <a:rPr lang="en-US" sz="1400" kern="1200" dirty="0" smtClean="0"/>
            <a:t>To create a pathway of opportunity for the neighborhood’s children</a:t>
          </a:r>
          <a:endParaRPr lang="en-US" sz="1400" kern="1200" dirty="0"/>
        </a:p>
      </dsp:txBody>
      <dsp:txXfrm rot="5400000">
        <a:off x="3256100" y="-1795575"/>
        <a:ext cx="732300" cy="4328622"/>
      </dsp:txXfrm>
    </dsp:sp>
    <dsp:sp modelId="{1621266D-8983-8D4E-BA62-6B4D28F0FDC1}">
      <dsp:nvSpPr>
        <dsp:cNvPr id="0" name=""/>
        <dsp:cNvSpPr/>
      </dsp:nvSpPr>
      <dsp:spPr>
        <a:xfrm rot="5400000">
          <a:off x="34457" y="1069527"/>
          <a:ext cx="1126024" cy="947342"/>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Inputs</a:t>
          </a:r>
          <a:endParaRPr lang="en-US" sz="1800" kern="1200" dirty="0"/>
        </a:p>
      </dsp:txBody>
      <dsp:txXfrm rot="5400000">
        <a:off x="34457" y="1069527"/>
        <a:ext cx="1126024" cy="947342"/>
      </dsp:txXfrm>
    </dsp:sp>
    <dsp:sp modelId="{2CA315AD-641B-A543-8A5F-7CC2AC00FE86}">
      <dsp:nvSpPr>
        <dsp:cNvPr id="0" name=""/>
        <dsp:cNvSpPr/>
      </dsp:nvSpPr>
      <dsp:spPr>
        <a:xfrm rot="5400000">
          <a:off x="3277203" y="-879726"/>
          <a:ext cx="731915" cy="445174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School Supports</a:t>
          </a:r>
          <a:endParaRPr lang="en-US" sz="1400" kern="1200" dirty="0"/>
        </a:p>
        <a:p>
          <a:pPr marL="114300" lvl="1" indent="-114300" algn="l" defTabSz="622300">
            <a:lnSpc>
              <a:spcPct val="90000"/>
            </a:lnSpc>
            <a:spcBef>
              <a:spcPct val="0"/>
            </a:spcBef>
            <a:spcAft>
              <a:spcPct val="15000"/>
            </a:spcAft>
            <a:buChar char="••"/>
          </a:pPr>
          <a:r>
            <a:rPr lang="en-US" sz="1400" kern="1200" dirty="0" smtClean="0"/>
            <a:t>Community Supports</a:t>
          </a:r>
          <a:endParaRPr lang="en-US" sz="1400" kern="1200" dirty="0"/>
        </a:p>
      </dsp:txBody>
      <dsp:txXfrm rot="5400000">
        <a:off x="3277203" y="-879726"/>
        <a:ext cx="731915" cy="4451742"/>
      </dsp:txXfrm>
    </dsp:sp>
    <dsp:sp modelId="{429116F2-8969-A54A-B146-C3B28240E824}">
      <dsp:nvSpPr>
        <dsp:cNvPr id="0" name=""/>
        <dsp:cNvSpPr/>
      </dsp:nvSpPr>
      <dsp:spPr>
        <a:xfrm rot="5400000">
          <a:off x="58127" y="2023459"/>
          <a:ext cx="1126024" cy="994682"/>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Outputs</a:t>
          </a:r>
          <a:endParaRPr lang="en-US" sz="1800" kern="1200" dirty="0"/>
        </a:p>
      </dsp:txBody>
      <dsp:txXfrm rot="5400000">
        <a:off x="58127" y="2023459"/>
        <a:ext cx="1126024" cy="994682"/>
      </dsp:txXfrm>
    </dsp:sp>
    <dsp:sp modelId="{FBA4D356-B592-E74C-87F7-90810D6CB807}">
      <dsp:nvSpPr>
        <dsp:cNvPr id="0" name=""/>
        <dsp:cNvSpPr/>
      </dsp:nvSpPr>
      <dsp:spPr>
        <a:xfrm rot="5400000">
          <a:off x="3292775" y="125794"/>
          <a:ext cx="731915" cy="4544321"/>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Increased and better coordinated services </a:t>
          </a:r>
          <a:endParaRPr lang="en-US" sz="1400" kern="1200" dirty="0"/>
        </a:p>
        <a:p>
          <a:pPr marL="114300" lvl="1" indent="-114300" algn="l" defTabSz="622300">
            <a:lnSpc>
              <a:spcPct val="90000"/>
            </a:lnSpc>
            <a:spcBef>
              <a:spcPct val="0"/>
            </a:spcBef>
            <a:spcAft>
              <a:spcPct val="15000"/>
            </a:spcAft>
            <a:buChar char="••"/>
          </a:pPr>
          <a:r>
            <a:rPr lang="en-US" sz="1400" kern="1200" dirty="0" smtClean="0"/>
            <a:t>(as shown through data linked to indicators)</a:t>
          </a:r>
          <a:endParaRPr lang="en-US" sz="1400" kern="1200" dirty="0"/>
        </a:p>
      </dsp:txBody>
      <dsp:txXfrm rot="5400000">
        <a:off x="3292775" y="125794"/>
        <a:ext cx="731915" cy="4544321"/>
      </dsp:txXfrm>
    </dsp:sp>
    <dsp:sp modelId="{0D36421F-9934-6C47-90CD-A28E5B0D1D17}">
      <dsp:nvSpPr>
        <dsp:cNvPr id="0" name=""/>
        <dsp:cNvSpPr/>
      </dsp:nvSpPr>
      <dsp:spPr>
        <a:xfrm rot="5400000">
          <a:off x="58127" y="3001061"/>
          <a:ext cx="1126024" cy="994682"/>
        </a:xfrm>
        <a:prstGeom prst="chevron">
          <a:avLst/>
        </a:prstGeom>
        <a:blipFill rotWithShape="0">
          <a:blip xmlns:r="http://schemas.openxmlformats.org/officeDocument/2006/relationships" r:embed="rId1">
            <a:duotone>
              <a:schemeClr val="accent1">
                <a:hueOff val="0"/>
                <a:satOff val="0"/>
                <a:lumOff val="0"/>
                <a:alphaOff val="0"/>
                <a:shade val="22000"/>
                <a:satMod val="160000"/>
              </a:schemeClr>
              <a:schemeClr val="accent1">
                <a:hueOff val="0"/>
                <a:satOff val="0"/>
                <a:lumOff val="0"/>
                <a:alphaOff val="0"/>
                <a:shade val="45000"/>
                <a:satMod val="100000"/>
              </a:schemeClr>
            </a:duotone>
          </a:blip>
          <a:tile tx="0" ty="0" sx="65000" sy="65000" flip="none" algn="ctr"/>
        </a:blipFill>
        <a:ln w="9525" cap="flat" cmpd="sng" algn="ctr">
          <a:solidFill>
            <a:schemeClr val="accent1">
              <a:hueOff val="0"/>
              <a:satOff val="0"/>
              <a:lumOff val="0"/>
              <a:alphaOff val="0"/>
            </a:schemeClr>
          </a:solidFill>
          <a:prstDash val="solid"/>
        </a:ln>
        <a:effectLst>
          <a:outerShdw blurRad="38100" dist="25400" dir="5400000" algn="t"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Outcome</a:t>
          </a:r>
          <a:endParaRPr lang="en-US" sz="1800" kern="1200" dirty="0"/>
        </a:p>
      </dsp:txBody>
      <dsp:txXfrm rot="5400000">
        <a:off x="58127" y="3001061"/>
        <a:ext cx="1126024" cy="994682"/>
      </dsp:txXfrm>
    </dsp:sp>
    <dsp:sp modelId="{3F2F78C3-2E9E-DC41-8A70-2C05EA669ECC}">
      <dsp:nvSpPr>
        <dsp:cNvPr id="0" name=""/>
        <dsp:cNvSpPr/>
      </dsp:nvSpPr>
      <dsp:spPr>
        <a:xfrm rot="5400000">
          <a:off x="3300379" y="995483"/>
          <a:ext cx="731915" cy="461172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A more stable, safer, engaged neighborhood</a:t>
          </a:r>
          <a:endParaRPr lang="en-US" sz="1400" kern="1200" dirty="0"/>
        </a:p>
        <a:p>
          <a:pPr marL="114300" lvl="1" indent="-114300" algn="l" defTabSz="622300">
            <a:lnSpc>
              <a:spcPct val="90000"/>
            </a:lnSpc>
            <a:spcBef>
              <a:spcPct val="0"/>
            </a:spcBef>
            <a:spcAft>
              <a:spcPct val="15000"/>
            </a:spcAft>
            <a:buChar char="••"/>
          </a:pPr>
          <a:r>
            <a:rPr lang="en-US" sz="1400" kern="1200" dirty="0" smtClean="0"/>
            <a:t>More students who complete the pathways successfully</a:t>
          </a:r>
          <a:endParaRPr lang="en-US" sz="1400" kern="1200" dirty="0"/>
        </a:p>
      </dsp:txBody>
      <dsp:txXfrm rot="5400000">
        <a:off x="3300379" y="995483"/>
        <a:ext cx="731915" cy="461172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58D1A1-7439-EC41-8E12-479C6F30C915}" type="datetimeFigureOut">
              <a:rPr lang="en-US" smtClean="0"/>
              <a:pPr/>
              <a:t>5/28/10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504076-5625-3746-A3DF-48CA5D8BBA7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CD277-6922-454C-98E6-67AF5E2EC55C}" type="datetimeFigureOut">
              <a:rPr lang="en-US" smtClean="0"/>
              <a:pPr/>
              <a:t>5/28/10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81DF34-1343-C048-86B5-4B3DF48C7AB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50D45F-6E24-CD41-A329-F1332AB3AEA9}" type="datetimeFigureOut">
              <a:rPr lang="en-US" smtClean="0"/>
              <a:pPr/>
              <a:t>5/28/10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974DF9-AD47-4691-BA21-BBFCE3637A9A}" type="slidenum">
              <a:rPr kumimoji="0" lang="en-US" smtClean="0"/>
              <a:pPr/>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0D45F-6E24-CD41-A329-F1332AB3AEA9}" type="datetimeFigureOut">
              <a:rPr lang="en-US" smtClean="0"/>
              <a:pPr/>
              <a:t>5/28/10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8998-A2C4-CA40-867E-9EC815E951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50D45F-6E24-CD41-A329-F1332AB3AEA9}" type="datetimeFigureOut">
              <a:rPr lang="en-US" smtClean="0"/>
              <a:pPr/>
              <a:t>5/28/10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8998-A2C4-CA40-867E-9EC815E951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50D45F-6E24-CD41-A329-F1332AB3AEA9}" type="datetimeFigureOut">
              <a:rPr lang="en-US" smtClean="0"/>
              <a:pPr/>
              <a:t>5/28/10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8998-A2C4-CA40-867E-9EC815E9516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50D45F-6E24-CD41-A329-F1332AB3AEA9}" type="datetimeFigureOut">
              <a:rPr lang="en-US" smtClean="0"/>
              <a:pPr/>
              <a:t>5/28/10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CE48998-A2C4-CA40-867E-9EC815E951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350D45F-6E24-CD41-A329-F1332AB3AEA9}" type="datetimeFigureOut">
              <a:rPr lang="en-US" smtClean="0"/>
              <a:pPr/>
              <a:t>5/28/10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48998-A2C4-CA40-867E-9EC815E9516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50D45F-6E24-CD41-A329-F1332AB3AEA9}" type="datetimeFigureOut">
              <a:rPr lang="en-US" smtClean="0"/>
              <a:pPr/>
              <a:t>5/28/10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48998-A2C4-CA40-867E-9EC815E9516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50D45F-6E24-CD41-A329-F1332AB3AEA9}" type="datetimeFigureOut">
              <a:rPr lang="en-US" smtClean="0"/>
              <a:pPr/>
              <a:t>5/28/10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48998-A2C4-CA40-867E-9EC815E951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0D45F-6E24-CD41-A329-F1332AB3AEA9}" type="datetimeFigureOut">
              <a:rPr lang="en-US" smtClean="0"/>
              <a:pPr/>
              <a:t>5/28/10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48998-A2C4-CA40-867E-9EC815E951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50D45F-6E24-CD41-A329-F1332AB3AEA9}" type="datetimeFigureOut">
              <a:rPr lang="en-US" smtClean="0"/>
              <a:pPr/>
              <a:t>5/28/10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50D45F-6E24-CD41-A329-F1332AB3AEA9}" type="datetimeFigureOut">
              <a:rPr lang="en-US" smtClean="0"/>
              <a:pPr/>
              <a:t>5/28/10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CE48998-A2C4-CA40-867E-9EC815E9516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350D45F-6E24-CD41-A329-F1332AB3AEA9}" type="datetimeFigureOut">
              <a:rPr lang="en-US" smtClean="0"/>
              <a:pPr/>
              <a:t>5/28/10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E48998-A2C4-CA40-867E-9EC815E951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479800"/>
            <a:ext cx="6400800" cy="2768600"/>
          </a:xfrm>
        </p:spPr>
        <p:txBody>
          <a:bodyPr>
            <a:normAutofit fontScale="85000" lnSpcReduction="20000"/>
          </a:bodyPr>
          <a:lstStyle/>
          <a:p>
            <a:r>
              <a:rPr lang="en-US" sz="5714" b="1" dirty="0" smtClean="0"/>
              <a:t>Planning the Plan</a:t>
            </a:r>
          </a:p>
          <a:p>
            <a:endParaRPr lang="en-US" sz="3600" dirty="0" smtClean="0"/>
          </a:p>
          <a:p>
            <a:endParaRPr lang="en-US" sz="3600" dirty="0" smtClean="0"/>
          </a:p>
          <a:p>
            <a:r>
              <a:rPr lang="en-US" sz="3600" dirty="0" smtClean="0">
                <a:solidFill>
                  <a:schemeClr val="tx1"/>
                </a:solidFill>
              </a:rPr>
              <a:t>May 28, 2010</a:t>
            </a:r>
          </a:p>
          <a:p>
            <a:endParaRPr lang="en-US" sz="1571" dirty="0" smtClean="0">
              <a:solidFill>
                <a:schemeClr val="tx1"/>
              </a:solidFill>
            </a:endParaRPr>
          </a:p>
          <a:p>
            <a:r>
              <a:rPr lang="en-US" sz="3600" dirty="0" smtClean="0">
                <a:solidFill>
                  <a:schemeClr val="tx1"/>
                </a:solidFill>
              </a:rPr>
              <a:t>grantify</a:t>
            </a:r>
          </a:p>
          <a:p>
            <a:endParaRPr lang="en-US" sz="3600" dirty="0"/>
          </a:p>
        </p:txBody>
      </p:sp>
      <p:sp>
        <p:nvSpPr>
          <p:cNvPr id="2" name="Title 1"/>
          <p:cNvSpPr>
            <a:spLocks noGrp="1"/>
          </p:cNvSpPr>
          <p:nvPr>
            <p:ph type="ctrTitle"/>
          </p:nvPr>
        </p:nvSpPr>
        <p:spPr/>
        <p:txBody>
          <a:bodyPr>
            <a:normAutofit/>
          </a:bodyPr>
          <a:lstStyle/>
          <a:p>
            <a:r>
              <a:rPr lang="en-US" sz="4800" b="1" dirty="0" smtClean="0"/>
              <a:t>Hartford’s Promise</a:t>
            </a:r>
            <a:endParaRPr 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66762"/>
          </a:xfrm>
        </p:spPr>
        <p:txBody>
          <a:bodyPr/>
          <a:lstStyle/>
          <a:p>
            <a:pPr algn="ctr"/>
            <a:r>
              <a:rPr lang="en-US" dirty="0" smtClean="0"/>
              <a:t>How to spend the 500k</a:t>
            </a:r>
            <a:endParaRPr lang="en-US" dirty="0"/>
          </a:p>
        </p:txBody>
      </p:sp>
      <p:sp>
        <p:nvSpPr>
          <p:cNvPr id="3" name="Content Placeholder 2"/>
          <p:cNvSpPr>
            <a:spLocks noGrp="1"/>
          </p:cNvSpPr>
          <p:nvPr>
            <p:ph sz="quarter" idx="1"/>
          </p:nvPr>
        </p:nvSpPr>
        <p:spPr>
          <a:xfrm>
            <a:off x="914400" y="1447800"/>
            <a:ext cx="7772400" cy="4902200"/>
          </a:xfrm>
        </p:spPr>
        <p:txBody>
          <a:bodyPr>
            <a:normAutofit fontScale="85000" lnSpcReduction="20000"/>
          </a:bodyPr>
          <a:lstStyle/>
          <a:p>
            <a:pPr lvl="0"/>
            <a:r>
              <a:rPr lang="en-US" sz="2800" dirty="0" smtClean="0"/>
              <a:t>Provide funding for the solution partners to align their data collection with the ETO data management system.</a:t>
            </a:r>
          </a:p>
          <a:p>
            <a:pPr lvl="0"/>
            <a:r>
              <a:rPr lang="en-US" sz="2800" dirty="0" smtClean="0"/>
              <a:t>Funds to pilot new programs that are deemed necessary but are currently lacking. Partners, working with </a:t>
            </a:r>
            <a:r>
              <a:rPr lang="en-US" sz="2800" dirty="0" err="1" smtClean="0"/>
              <a:t>UConn</a:t>
            </a:r>
            <a:r>
              <a:rPr lang="en-US" sz="2800" dirty="0" smtClean="0"/>
              <a:t> experts, should/could develop these.</a:t>
            </a:r>
          </a:p>
          <a:p>
            <a:pPr lvl="0"/>
            <a:r>
              <a:rPr lang="en-US" sz="2800" dirty="0" smtClean="0"/>
              <a:t>Financial support for elements of the school reform at SAND that are not yet in place.</a:t>
            </a:r>
          </a:p>
          <a:p>
            <a:pPr lvl="0"/>
            <a:r>
              <a:rPr lang="en-US" sz="2800" dirty="0" smtClean="0"/>
              <a:t>Provide financial support for the following:</a:t>
            </a:r>
          </a:p>
          <a:p>
            <a:pPr lvl="1"/>
            <a:r>
              <a:rPr lang="en-US" dirty="0" smtClean="0"/>
              <a:t>Communications Team</a:t>
            </a:r>
          </a:p>
          <a:p>
            <a:pPr lvl="1"/>
            <a:r>
              <a:rPr lang="en-US" dirty="0" smtClean="0"/>
              <a:t>Fundraising/Development Team: this team is responsible for current funding assessment, securing match funding, and “tracking available sources and funding levels from federal, state, and local funds that could be used to support this project.”</a:t>
            </a:r>
          </a:p>
          <a:p>
            <a:pPr lvl="1"/>
            <a:r>
              <a:rPr lang="en-US" dirty="0" smtClean="0"/>
              <a:t>Data Team - Full time data person to manage and oversee getting everyone on board.  Other supplemental support.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Tasks</a:t>
            </a:r>
            <a:endParaRPr lang="en-US" dirty="0"/>
          </a:p>
        </p:txBody>
      </p:sp>
      <p:sp>
        <p:nvSpPr>
          <p:cNvPr id="3" name="Content Placeholder 2"/>
          <p:cNvSpPr>
            <a:spLocks noGrp="1"/>
          </p:cNvSpPr>
          <p:nvPr>
            <p:ph sz="quarter" idx="1"/>
          </p:nvPr>
        </p:nvSpPr>
        <p:spPr/>
        <p:txBody>
          <a:bodyPr>
            <a:normAutofit/>
          </a:bodyPr>
          <a:lstStyle/>
          <a:p>
            <a:r>
              <a:rPr lang="en-US" sz="3200" dirty="0" smtClean="0"/>
              <a:t>Identifying Partners</a:t>
            </a:r>
          </a:p>
          <a:p>
            <a:r>
              <a:rPr lang="en-US" sz="3200" dirty="0" smtClean="0"/>
              <a:t>Determining Indicators</a:t>
            </a:r>
          </a:p>
          <a:p>
            <a:r>
              <a:rPr lang="en-US" sz="3200" dirty="0" smtClean="0"/>
              <a:t>Crafting a Theory of Change/Theory of Action</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Timeline</a:t>
            </a:r>
            <a:endParaRPr lang="en-US" dirty="0"/>
          </a:p>
        </p:txBody>
      </p:sp>
      <p:graphicFrame>
        <p:nvGraphicFramePr>
          <p:cNvPr id="4" name="Content Placeholder 3"/>
          <p:cNvGraphicFramePr>
            <a:graphicFrameLocks noGrp="1"/>
          </p:cNvGraphicFramePr>
          <p:nvPr>
            <p:ph sz="quarter" idx="1"/>
          </p:nvPr>
        </p:nvGraphicFramePr>
        <p:xfrm>
          <a:off x="685800" y="1996441"/>
          <a:ext cx="7770813" cy="3408679"/>
        </p:xfrm>
        <a:graphic>
          <a:graphicData uri="http://schemas.openxmlformats.org/drawingml/2006/table">
            <a:tbl>
              <a:tblPr firstRow="1" bandRow="1">
                <a:tableStyleId>{5C22544A-7EE6-4342-B048-85BDC9FD1C3A}</a:tableStyleId>
              </a:tblPr>
              <a:tblGrid>
                <a:gridCol w="2590271"/>
                <a:gridCol w="2590271"/>
                <a:gridCol w="2590271"/>
              </a:tblGrid>
              <a:tr h="370840">
                <a:tc>
                  <a:txBody>
                    <a:bodyPr/>
                    <a:lstStyle/>
                    <a:p>
                      <a:pPr algn="ctr"/>
                      <a:r>
                        <a:rPr lang="en-US" dirty="0" smtClean="0"/>
                        <a:t>Task</a:t>
                      </a:r>
                      <a:endParaRPr lang="en-US" dirty="0"/>
                    </a:p>
                  </a:txBody>
                  <a:tcPr/>
                </a:tc>
                <a:tc>
                  <a:txBody>
                    <a:bodyPr/>
                    <a:lstStyle/>
                    <a:p>
                      <a:pPr algn="ctr"/>
                      <a:r>
                        <a:rPr lang="en-US" dirty="0" smtClean="0"/>
                        <a:t>Due Date</a:t>
                      </a:r>
                      <a:endParaRPr lang="en-US" dirty="0"/>
                    </a:p>
                  </a:txBody>
                  <a:tcPr/>
                </a:tc>
                <a:tc>
                  <a:txBody>
                    <a:bodyPr/>
                    <a:lstStyle/>
                    <a:p>
                      <a:pPr algn="ctr"/>
                      <a:r>
                        <a:rPr lang="en-US" dirty="0" smtClean="0"/>
                        <a:t>Responsible Person</a:t>
                      </a:r>
                      <a:endParaRPr lang="en-US" dirty="0"/>
                    </a:p>
                  </a:txBody>
                  <a:tcPr/>
                </a:tc>
              </a:tr>
              <a:tr h="370840">
                <a:tc>
                  <a:txBody>
                    <a:bodyPr/>
                    <a:lstStyle/>
                    <a:p>
                      <a:pPr algn="ctr"/>
                      <a:r>
                        <a:rPr lang="en-US" sz="1400" dirty="0" smtClean="0"/>
                        <a:t>Draft of Logic Model and theories of Action/Change</a:t>
                      </a:r>
                      <a:endParaRPr lang="en-US" sz="1400" dirty="0"/>
                    </a:p>
                  </a:txBody>
                  <a:tcPr/>
                </a:tc>
                <a:tc>
                  <a:txBody>
                    <a:bodyPr/>
                    <a:lstStyle/>
                    <a:p>
                      <a:pPr algn="ctr"/>
                      <a:r>
                        <a:rPr lang="en-US" sz="1400" dirty="0" smtClean="0"/>
                        <a:t>June 4, 2010</a:t>
                      </a:r>
                      <a:endParaRPr lang="en-US" sz="1400" dirty="0"/>
                    </a:p>
                  </a:txBody>
                  <a:tcPr/>
                </a:tc>
                <a:tc>
                  <a:txBody>
                    <a:bodyPr/>
                    <a:lstStyle/>
                    <a:p>
                      <a:pPr algn="ctr"/>
                      <a:r>
                        <a:rPr lang="en-US" sz="1400" dirty="0" smtClean="0"/>
                        <a:t>Keith </a:t>
                      </a:r>
                      <a:r>
                        <a:rPr lang="en-US" sz="1400" dirty="0" err="1" smtClean="0"/>
                        <a:t>Whitescarver</a:t>
                      </a:r>
                      <a:endParaRPr lang="en-US" sz="1400" dirty="0"/>
                    </a:p>
                  </a:txBody>
                  <a:tcPr/>
                </a:tc>
              </a:tr>
              <a:tr h="370840">
                <a:tc>
                  <a:txBody>
                    <a:bodyPr/>
                    <a:lstStyle/>
                    <a:p>
                      <a:pPr algn="ctr"/>
                      <a:r>
                        <a:rPr lang="en-US" sz="1400" dirty="0" smtClean="0"/>
                        <a:t>Partnering Organizations Secured</a:t>
                      </a:r>
                      <a:endParaRPr lang="en-US" sz="1400" dirty="0"/>
                    </a:p>
                  </a:txBody>
                  <a:tcPr/>
                </a:tc>
                <a:tc>
                  <a:txBody>
                    <a:bodyPr/>
                    <a:lstStyle/>
                    <a:p>
                      <a:pPr algn="ctr"/>
                      <a:r>
                        <a:rPr lang="en-US" sz="1400" dirty="0" smtClean="0"/>
                        <a:t>June 15, 2010</a:t>
                      </a:r>
                      <a:endParaRPr lang="en-US" sz="1400" dirty="0"/>
                    </a:p>
                  </a:txBody>
                  <a:tcPr/>
                </a:tc>
                <a:tc>
                  <a:txBody>
                    <a:bodyPr/>
                    <a:lstStyle/>
                    <a:p>
                      <a:pPr algn="ctr"/>
                      <a:r>
                        <a:rPr lang="en-US" sz="1400" dirty="0" smtClean="0"/>
                        <a:t>Jackie Cossentino</a:t>
                      </a:r>
                      <a:endParaRPr lang="en-US" sz="1400" dirty="0"/>
                    </a:p>
                  </a:txBody>
                  <a:tcPr/>
                </a:tc>
              </a:tr>
              <a:tr h="370840">
                <a:tc>
                  <a:txBody>
                    <a:bodyPr/>
                    <a:lstStyle/>
                    <a:p>
                      <a:pPr algn="ctr"/>
                      <a:r>
                        <a:rPr lang="en-US" sz="1400" dirty="0" smtClean="0"/>
                        <a:t>Data Analysis and Literature Review Compete</a:t>
                      </a:r>
                      <a:endParaRPr lang="en-US" sz="1400" dirty="0"/>
                    </a:p>
                  </a:txBody>
                  <a:tcPr/>
                </a:tc>
                <a:tc>
                  <a:txBody>
                    <a:bodyPr/>
                    <a:lstStyle/>
                    <a:p>
                      <a:pPr algn="ctr"/>
                      <a:r>
                        <a:rPr lang="en-US" sz="1400" dirty="0" smtClean="0"/>
                        <a:t>June 15, 2010</a:t>
                      </a:r>
                      <a:endParaRPr lang="en-US" sz="1400" dirty="0"/>
                    </a:p>
                  </a:txBody>
                  <a:tcPr/>
                </a:tc>
                <a:tc>
                  <a:txBody>
                    <a:bodyPr/>
                    <a:lstStyle/>
                    <a:p>
                      <a:pPr algn="ctr"/>
                      <a:r>
                        <a:rPr lang="en-US" sz="1400" dirty="0" err="1" smtClean="0"/>
                        <a:t>Reanna</a:t>
                      </a:r>
                      <a:r>
                        <a:rPr lang="en-US" sz="1400" baseline="0" dirty="0" smtClean="0"/>
                        <a:t> Blackford</a:t>
                      </a:r>
                      <a:endParaRPr lang="en-US" sz="1400" dirty="0"/>
                    </a:p>
                  </a:txBody>
                  <a:tcPr/>
                </a:tc>
              </a:tr>
              <a:tr h="370840">
                <a:tc>
                  <a:txBody>
                    <a:bodyPr/>
                    <a:lstStyle/>
                    <a:p>
                      <a:pPr algn="ctr"/>
                      <a:r>
                        <a:rPr lang="en-US" sz="1400" dirty="0" smtClean="0"/>
                        <a:t>First Draft of Narrative  Circulated</a:t>
                      </a:r>
                      <a:endParaRPr lang="en-US" sz="1400" dirty="0"/>
                    </a:p>
                  </a:txBody>
                  <a:tcPr/>
                </a:tc>
                <a:tc>
                  <a:txBody>
                    <a:bodyPr/>
                    <a:lstStyle/>
                    <a:p>
                      <a:pPr algn="ctr"/>
                      <a:r>
                        <a:rPr lang="en-US" sz="1400" dirty="0" smtClean="0"/>
                        <a:t>June 20, 2010</a:t>
                      </a:r>
                      <a:endParaRPr lang="en-US" sz="1400" dirty="0"/>
                    </a:p>
                  </a:txBody>
                  <a:tcPr/>
                </a:tc>
                <a:tc>
                  <a:txBody>
                    <a:bodyPr/>
                    <a:lstStyle/>
                    <a:p>
                      <a:pPr algn="ctr"/>
                      <a:r>
                        <a:rPr lang="en-US" sz="1400" dirty="0" smtClean="0"/>
                        <a:t>Keith </a:t>
                      </a:r>
                      <a:r>
                        <a:rPr lang="en-US" sz="1400" dirty="0" err="1" smtClean="0"/>
                        <a:t>Whitescarver</a:t>
                      </a:r>
                      <a:endParaRPr lang="en-US" sz="1400" dirty="0"/>
                    </a:p>
                  </a:txBody>
                  <a:tcPr/>
                </a:tc>
              </a:tr>
              <a:tr h="370840">
                <a:tc>
                  <a:txBody>
                    <a:bodyPr/>
                    <a:lstStyle/>
                    <a:p>
                      <a:pPr algn="ctr"/>
                      <a:r>
                        <a:rPr lang="en-US" sz="1400" dirty="0" smtClean="0"/>
                        <a:t>Budget and Match </a:t>
                      </a:r>
                      <a:r>
                        <a:rPr lang="en-US" sz="1400" baseline="0" dirty="0" smtClean="0"/>
                        <a:t>Details Complete</a:t>
                      </a:r>
                      <a:endParaRPr lang="en-US" sz="1400" dirty="0"/>
                    </a:p>
                  </a:txBody>
                  <a:tcPr/>
                </a:tc>
                <a:tc>
                  <a:txBody>
                    <a:bodyPr/>
                    <a:lstStyle/>
                    <a:p>
                      <a:pPr algn="ctr"/>
                      <a:r>
                        <a:rPr lang="en-US" sz="1400" dirty="0" smtClean="0"/>
                        <a:t>June 20, 2010</a:t>
                      </a:r>
                      <a:endParaRPr lang="en-US" sz="1400" dirty="0"/>
                    </a:p>
                  </a:txBody>
                  <a:tcPr/>
                </a:tc>
                <a:tc>
                  <a:txBody>
                    <a:bodyPr/>
                    <a:lstStyle/>
                    <a:p>
                      <a:pPr algn="ctr"/>
                      <a:r>
                        <a:rPr lang="en-US" sz="1400" dirty="0" smtClean="0"/>
                        <a:t>Keith </a:t>
                      </a:r>
                      <a:r>
                        <a:rPr lang="en-US" sz="1400" dirty="0" err="1" smtClean="0"/>
                        <a:t>Whitescarver</a:t>
                      </a:r>
                      <a:r>
                        <a:rPr lang="en-US" sz="1400" baseline="0" dirty="0" smtClean="0"/>
                        <a:t> &amp; Jackie Cossentino</a:t>
                      </a:r>
                      <a:endParaRPr lang="en-US" sz="1400" dirty="0"/>
                    </a:p>
                  </a:txBody>
                  <a:tcPr/>
                </a:tc>
              </a:tr>
              <a:tr h="370840">
                <a:tc>
                  <a:txBody>
                    <a:bodyPr/>
                    <a:lstStyle/>
                    <a:p>
                      <a:pPr algn="ctr"/>
                      <a:r>
                        <a:rPr lang="en-US" sz="1400" dirty="0" smtClean="0"/>
                        <a:t>Second Draft of Narrative  Circulated</a:t>
                      </a:r>
                      <a:endParaRPr lang="en-US" sz="1400" dirty="0"/>
                    </a:p>
                  </a:txBody>
                  <a:tcPr/>
                </a:tc>
                <a:tc>
                  <a:txBody>
                    <a:bodyPr/>
                    <a:lstStyle/>
                    <a:p>
                      <a:pPr algn="ctr"/>
                      <a:r>
                        <a:rPr lang="en-US" sz="1400" dirty="0" smtClean="0"/>
                        <a:t>June 23, 2010</a:t>
                      </a:r>
                      <a:endParaRPr lang="en-US" sz="1400" dirty="0"/>
                    </a:p>
                  </a:txBody>
                  <a:tcPr/>
                </a:tc>
                <a:tc>
                  <a:txBody>
                    <a:bodyPr/>
                    <a:lstStyle/>
                    <a:p>
                      <a:pPr algn="ctr"/>
                      <a:r>
                        <a:rPr lang="en-US" sz="1400" dirty="0" smtClean="0"/>
                        <a:t>Keith </a:t>
                      </a:r>
                      <a:r>
                        <a:rPr lang="en-US" sz="1400" dirty="0" err="1" smtClean="0"/>
                        <a:t>Whitescarver</a:t>
                      </a:r>
                      <a:endParaRPr lang="en-US" sz="1400" dirty="0"/>
                    </a:p>
                  </a:txBody>
                  <a:tcPr/>
                </a:tc>
              </a:tr>
              <a:tr h="370840">
                <a:tc>
                  <a:txBody>
                    <a:bodyPr/>
                    <a:lstStyle/>
                    <a:p>
                      <a:pPr algn="ctr"/>
                      <a:r>
                        <a:rPr lang="en-US" dirty="0" smtClean="0"/>
                        <a:t>Proposal</a:t>
                      </a:r>
                      <a:r>
                        <a:rPr lang="en-US" baseline="0" dirty="0" smtClean="0"/>
                        <a:t> submitted</a:t>
                      </a:r>
                      <a:endParaRPr lang="en-US" dirty="0"/>
                    </a:p>
                  </a:txBody>
                  <a:tcPr/>
                </a:tc>
                <a:tc>
                  <a:txBody>
                    <a:bodyPr/>
                    <a:lstStyle/>
                    <a:p>
                      <a:pPr algn="ctr"/>
                      <a:r>
                        <a:rPr lang="en-US" dirty="0" smtClean="0"/>
                        <a:t>June 24, 2010</a:t>
                      </a:r>
                      <a:endParaRPr lang="en-US" dirty="0"/>
                    </a:p>
                  </a:txBody>
                  <a:tcPr/>
                </a:tc>
                <a:tc>
                  <a:txBody>
                    <a:bodyPr/>
                    <a:lstStyle/>
                    <a:p>
                      <a:pPr algn="ctr"/>
                      <a:r>
                        <a:rPr lang="en-US" dirty="0" smtClean="0"/>
                        <a:t>Keith </a:t>
                      </a:r>
                      <a:r>
                        <a:rPr lang="en-US" dirty="0" err="1" smtClean="0"/>
                        <a:t>Whitescaver</a:t>
                      </a:r>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Coordinated Investment</a:t>
            </a:r>
            <a:endParaRPr lang="en-US" b="1" dirty="0"/>
          </a:p>
        </p:txBody>
      </p:sp>
      <p:graphicFrame>
        <p:nvGraphicFramePr>
          <p:cNvPr id="3" name="Diagram 2"/>
          <p:cNvGraphicFramePr/>
          <p:nvPr/>
        </p:nvGraphicFramePr>
        <p:xfrm>
          <a:off x="1524000" y="1917700"/>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905500" y="2336800"/>
            <a:ext cx="2705100" cy="1477328"/>
          </a:xfrm>
          <a:prstGeom prst="rect">
            <a:avLst/>
          </a:prstGeom>
          <a:noFill/>
          <a:ln>
            <a:solidFill>
              <a:schemeClr val="tx2"/>
            </a:solidFill>
          </a:ln>
        </p:spPr>
        <p:txBody>
          <a:bodyPr wrap="square" rtlCol="0">
            <a:spAutoFit/>
          </a:bodyPr>
          <a:lstStyle/>
          <a:p>
            <a:pPr algn="ctr"/>
            <a:r>
              <a:rPr lang="en-US" dirty="0" smtClean="0"/>
              <a:t>Partners</a:t>
            </a:r>
          </a:p>
          <a:p>
            <a:pPr algn="ctr"/>
            <a:endParaRPr lang="en-US" dirty="0" smtClean="0"/>
          </a:p>
          <a:p>
            <a:pPr algn="ctr"/>
            <a:endParaRPr lang="en-US" dirty="0" smtClean="0"/>
          </a:p>
          <a:p>
            <a:pPr algn="ctr"/>
            <a:endParaRPr lang="en-US" dirty="0" smtClean="0"/>
          </a:p>
          <a:p>
            <a:pPr algn="ctr"/>
            <a:endParaRPr lang="en-US" dirty="0"/>
          </a:p>
        </p:txBody>
      </p:sp>
      <p:sp>
        <p:nvSpPr>
          <p:cNvPr id="11" name="TextBox 10"/>
          <p:cNvSpPr txBox="1"/>
          <p:nvPr/>
        </p:nvSpPr>
        <p:spPr>
          <a:xfrm>
            <a:off x="3073400" y="5381535"/>
            <a:ext cx="3009900" cy="1200329"/>
          </a:xfrm>
          <a:prstGeom prst="rect">
            <a:avLst/>
          </a:prstGeom>
          <a:noFill/>
          <a:ln>
            <a:solidFill>
              <a:schemeClr val="tx2"/>
            </a:solidFill>
          </a:ln>
        </p:spPr>
        <p:txBody>
          <a:bodyPr wrap="square" rtlCol="0">
            <a:spAutoFit/>
          </a:bodyPr>
          <a:lstStyle/>
          <a:p>
            <a:pPr algn="ctr"/>
            <a:r>
              <a:rPr lang="en-US" dirty="0" smtClean="0"/>
              <a:t>Partners</a:t>
            </a:r>
          </a:p>
          <a:p>
            <a:pPr algn="ctr"/>
            <a:endParaRPr lang="en-US" dirty="0" smtClean="0"/>
          </a:p>
          <a:p>
            <a:pPr algn="ctr"/>
            <a:endParaRPr lang="en-US" dirty="0" smtClean="0"/>
          </a:p>
          <a:p>
            <a:pPr algn="ctr"/>
            <a:endParaRPr lang="en-US" dirty="0"/>
          </a:p>
        </p:txBody>
      </p:sp>
      <p:sp>
        <p:nvSpPr>
          <p:cNvPr id="12" name="TextBox 11"/>
          <p:cNvSpPr txBox="1"/>
          <p:nvPr/>
        </p:nvSpPr>
        <p:spPr>
          <a:xfrm>
            <a:off x="863600" y="2489200"/>
            <a:ext cx="2667000" cy="1477328"/>
          </a:xfrm>
          <a:prstGeom prst="rect">
            <a:avLst/>
          </a:prstGeom>
          <a:noFill/>
          <a:ln>
            <a:solidFill>
              <a:schemeClr val="tx2"/>
            </a:solidFill>
          </a:ln>
        </p:spPr>
        <p:txBody>
          <a:bodyPr wrap="square" rtlCol="0">
            <a:spAutoFit/>
          </a:bodyPr>
          <a:lstStyle/>
          <a:p>
            <a:pPr algn="ctr"/>
            <a:r>
              <a:rPr lang="en-US" dirty="0" smtClean="0"/>
              <a:t>Partners</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alpha val="43000"/>
          </a:schemeClr>
        </a:solidFill>
        <a:effectLst/>
      </p:bgPr>
    </p:bg>
    <p:spTree>
      <p:nvGrpSpPr>
        <p:cNvPr id="1" name=""/>
        <p:cNvGrpSpPr/>
        <p:nvPr/>
      </p:nvGrpSpPr>
      <p:grpSpPr>
        <a:xfrm>
          <a:off x="0" y="0"/>
          <a:ext cx="0" cy="0"/>
          <a:chOff x="0" y="0"/>
          <a:chExt cx="0" cy="0"/>
        </a:xfrm>
      </p:grpSpPr>
      <p:graphicFrame>
        <p:nvGraphicFramePr>
          <p:cNvPr id="3" name="Diagram 2"/>
          <p:cNvGraphicFramePr/>
          <p:nvPr/>
        </p:nvGraphicFramePr>
        <p:xfrm>
          <a:off x="685799" y="762000"/>
          <a:ext cx="8128001"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4" name="Rectangle 3"/>
          <p:cNvSpPr/>
          <p:nvPr/>
        </p:nvSpPr>
        <p:spPr>
          <a:xfrm>
            <a:off x="685800" y="3302000"/>
            <a:ext cx="1549400"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young children who demonstrate age-appropriate functioning and participate in early learning programs</a:t>
            </a:r>
            <a:endParaRPr lang="en-US" sz="1400" dirty="0"/>
          </a:p>
        </p:txBody>
      </p:sp>
      <p:sp>
        <p:nvSpPr>
          <p:cNvPr id="5" name="Rectangle 4"/>
          <p:cNvSpPr/>
          <p:nvPr/>
        </p:nvSpPr>
        <p:spPr>
          <a:xfrm>
            <a:off x="2476500" y="3302000"/>
            <a:ext cx="1422399"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students at or above grade levels according to 3</a:t>
            </a:r>
            <a:r>
              <a:rPr lang="en-US" sz="1400" baseline="30000" dirty="0" smtClean="0"/>
              <a:t>rd</a:t>
            </a:r>
            <a:r>
              <a:rPr lang="en-US" sz="1400" dirty="0" smtClean="0"/>
              <a:t> &amp; 8</a:t>
            </a:r>
            <a:r>
              <a:rPr lang="en-US" sz="1400" baseline="30000" dirty="0" smtClean="0"/>
              <a:t>th</a:t>
            </a:r>
            <a:r>
              <a:rPr lang="en-US" sz="1400" dirty="0" smtClean="0"/>
              <a:t> grade tests and high school assessments </a:t>
            </a:r>
            <a:endParaRPr lang="en-US" sz="1400" dirty="0"/>
          </a:p>
        </p:txBody>
      </p:sp>
      <p:sp>
        <p:nvSpPr>
          <p:cNvPr id="6" name="Rectangle 5"/>
          <p:cNvSpPr/>
          <p:nvPr/>
        </p:nvSpPr>
        <p:spPr>
          <a:xfrm>
            <a:off x="4216398" y="3302000"/>
            <a:ext cx="1333501"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Attendance rate in 6</a:t>
            </a:r>
            <a:r>
              <a:rPr lang="en-US" sz="1400" baseline="30000" dirty="0" smtClean="0"/>
              <a:t>th</a:t>
            </a:r>
            <a:r>
              <a:rPr lang="en-US" sz="1400" dirty="0" smtClean="0"/>
              <a:t>, 7</a:t>
            </a:r>
            <a:r>
              <a:rPr lang="en-US" sz="1400" baseline="30000" dirty="0" smtClean="0"/>
              <a:t>th</a:t>
            </a:r>
            <a:r>
              <a:rPr lang="en-US" sz="1400" dirty="0" smtClean="0"/>
              <a:t>, 8</a:t>
            </a:r>
            <a:r>
              <a:rPr lang="en-US" sz="1400" baseline="30000" dirty="0" smtClean="0"/>
              <a:t>th</a:t>
            </a:r>
            <a:r>
              <a:rPr lang="en-US" sz="1400" dirty="0" smtClean="0"/>
              <a:t> grades</a:t>
            </a:r>
            <a:endParaRPr lang="en-US" sz="1400" dirty="0"/>
          </a:p>
        </p:txBody>
      </p:sp>
      <p:sp>
        <p:nvSpPr>
          <p:cNvPr id="7" name="Rectangle 6"/>
          <p:cNvSpPr/>
          <p:nvPr/>
        </p:nvSpPr>
        <p:spPr>
          <a:xfrm>
            <a:off x="5863165" y="3302000"/>
            <a:ext cx="1363135"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Graduate rate in neighborhood high school*</a:t>
            </a:r>
            <a:endParaRPr lang="en-US" sz="1400" dirty="0"/>
          </a:p>
        </p:txBody>
      </p:sp>
      <p:sp>
        <p:nvSpPr>
          <p:cNvPr id="8" name="Rectangle 7"/>
          <p:cNvSpPr/>
          <p:nvPr/>
        </p:nvSpPr>
        <p:spPr>
          <a:xfrm>
            <a:off x="7366000" y="3302000"/>
            <a:ext cx="1286933" cy="1524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students with post-secondary degrees or credentials w/o remediation</a:t>
            </a:r>
            <a:endParaRPr lang="en-US" sz="1400" dirty="0"/>
          </a:p>
        </p:txBody>
      </p:sp>
      <p:sp>
        <p:nvSpPr>
          <p:cNvPr id="10" name="Title 9"/>
          <p:cNvSpPr>
            <a:spLocks noGrp="1"/>
          </p:cNvSpPr>
          <p:nvPr>
            <p:ph type="title"/>
          </p:nvPr>
        </p:nvSpPr>
        <p:spPr/>
        <p:txBody>
          <a:bodyPr/>
          <a:lstStyle/>
          <a:p>
            <a:pPr algn="ctr"/>
            <a:r>
              <a:rPr lang="en-US" sz="4000" b="1" dirty="0" smtClean="0"/>
              <a:t>Academic Goals &amp; Indicators</a:t>
            </a:r>
            <a:endParaRPr lang="en-US"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 name="Diagram 2"/>
          <p:cNvGraphicFramePr/>
          <p:nvPr/>
        </p:nvGraphicFramePr>
        <p:xfrm>
          <a:off x="723900" y="762000"/>
          <a:ext cx="79629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4" name="Rectangle 3"/>
          <p:cNvSpPr/>
          <p:nvPr/>
        </p:nvSpPr>
        <p:spPr>
          <a:xfrm>
            <a:off x="723900" y="3302000"/>
            <a:ext cx="1524000" cy="18923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children who participate in 60 minutes of physical activity daily and eat five or more servings of fruits and vegetables daily</a:t>
            </a:r>
            <a:endParaRPr lang="en-US" sz="1400" dirty="0"/>
          </a:p>
        </p:txBody>
      </p:sp>
      <p:sp>
        <p:nvSpPr>
          <p:cNvPr id="5" name="Rectangle 4"/>
          <p:cNvSpPr/>
          <p:nvPr/>
        </p:nvSpPr>
        <p:spPr>
          <a:xfrm>
            <a:off x="2425700" y="3302000"/>
            <a:ext cx="1422400" cy="18923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students who feel safe at school and traveling to and from school as measured by a climate survey</a:t>
            </a:r>
            <a:endParaRPr lang="en-US" sz="1400" dirty="0"/>
          </a:p>
        </p:txBody>
      </p:sp>
      <p:sp>
        <p:nvSpPr>
          <p:cNvPr id="6" name="Rectangle 5"/>
          <p:cNvSpPr/>
          <p:nvPr/>
        </p:nvSpPr>
        <p:spPr>
          <a:xfrm>
            <a:off x="4064000" y="3302000"/>
            <a:ext cx="1066800" cy="18923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Student Mobility Rate</a:t>
            </a:r>
            <a:endParaRPr lang="en-US" sz="1400" dirty="0"/>
          </a:p>
        </p:txBody>
      </p:sp>
      <p:sp>
        <p:nvSpPr>
          <p:cNvPr id="7" name="Rectangle 6"/>
          <p:cNvSpPr/>
          <p:nvPr/>
        </p:nvSpPr>
        <p:spPr>
          <a:xfrm>
            <a:off x="5304366" y="3302000"/>
            <a:ext cx="1629834" cy="18923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students with a caring adult at home, school, and community; or #/% of families that attend parent-teacher conferences</a:t>
            </a:r>
            <a:endParaRPr lang="en-US" sz="1400" dirty="0"/>
          </a:p>
        </p:txBody>
      </p:sp>
      <p:sp>
        <p:nvSpPr>
          <p:cNvPr id="8" name="Rectangle 7"/>
          <p:cNvSpPr/>
          <p:nvPr/>
        </p:nvSpPr>
        <p:spPr>
          <a:xfrm>
            <a:off x="7251701" y="3302000"/>
            <a:ext cx="1435100" cy="18923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 of students with school and home access to broadband and connected computing device</a:t>
            </a:r>
            <a:endParaRPr lang="en-US" sz="1400" dirty="0"/>
          </a:p>
        </p:txBody>
      </p:sp>
      <p:sp>
        <p:nvSpPr>
          <p:cNvPr id="10" name="Title 9"/>
          <p:cNvSpPr>
            <a:spLocks noGrp="1"/>
          </p:cNvSpPr>
          <p:nvPr>
            <p:ph type="title"/>
          </p:nvPr>
        </p:nvSpPr>
        <p:spPr/>
        <p:txBody>
          <a:bodyPr>
            <a:normAutofit fontScale="90000"/>
          </a:bodyPr>
          <a:lstStyle/>
          <a:p>
            <a:pPr algn="ctr"/>
            <a:r>
              <a:rPr lang="en-US" sz="3600" b="1" dirty="0" smtClean="0"/>
              <a:t>Social &amp; Community Supports</a:t>
            </a:r>
            <a:br>
              <a:rPr lang="en-US" sz="3600" b="1" dirty="0" smtClean="0"/>
            </a:br>
            <a:r>
              <a:rPr lang="en-US" sz="3600" b="1" dirty="0" smtClean="0"/>
              <a:t>Goals and Indicators</a:t>
            </a:r>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Coordinating Theories</a:t>
            </a:r>
            <a:endParaRPr lang="en-US" b="1" dirty="0"/>
          </a:p>
        </p:txBody>
      </p:sp>
      <p:sp>
        <p:nvSpPr>
          <p:cNvPr id="3" name="Content Placeholder 2"/>
          <p:cNvSpPr>
            <a:spLocks noGrp="1"/>
          </p:cNvSpPr>
          <p:nvPr>
            <p:ph sz="quarter" idx="1"/>
          </p:nvPr>
        </p:nvSpPr>
        <p:spPr/>
        <p:txBody>
          <a:bodyPr/>
          <a:lstStyle/>
          <a:p>
            <a:r>
              <a:rPr lang="en-US" dirty="0" smtClean="0"/>
              <a:t>Theory of Change</a:t>
            </a:r>
          </a:p>
          <a:p>
            <a:pPr lvl="1"/>
            <a:r>
              <a:rPr lang="en-US" dirty="0" smtClean="0"/>
              <a:t>What changes are we seeking?</a:t>
            </a:r>
          </a:p>
          <a:p>
            <a:pPr lvl="1"/>
            <a:r>
              <a:rPr lang="en-US" dirty="0" smtClean="0"/>
              <a:t>What causes those changes?</a:t>
            </a:r>
          </a:p>
          <a:p>
            <a:r>
              <a:rPr lang="en-US" dirty="0" smtClean="0"/>
              <a:t>Theory of Action</a:t>
            </a:r>
          </a:p>
          <a:p>
            <a:pPr lvl="1"/>
            <a:r>
              <a:rPr lang="en-US" dirty="0" smtClean="0"/>
              <a:t>What are we going to do?</a:t>
            </a:r>
          </a:p>
          <a:p>
            <a:pPr lvl="1"/>
            <a:r>
              <a:rPr lang="en-US" dirty="0" smtClean="0"/>
              <a:t>Why do we think those action will bring about the outcome we’re after?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772400" cy="931862"/>
          </a:xfrm>
        </p:spPr>
        <p:txBody>
          <a:bodyPr/>
          <a:lstStyle/>
          <a:p>
            <a:pPr algn="ctr"/>
            <a:r>
              <a:rPr lang="en-US" dirty="0" smtClean="0"/>
              <a:t>Logic Model Template</a:t>
            </a:r>
            <a:endParaRPr lang="en-US" dirty="0"/>
          </a:p>
        </p:txBody>
      </p:sp>
      <p:graphicFrame>
        <p:nvGraphicFramePr>
          <p:cNvPr id="8" name="Diagram 7"/>
          <p:cNvGraphicFramePr/>
          <p:nvPr/>
        </p:nvGraphicFramePr>
        <p:xfrm>
          <a:off x="1524000" y="1397000"/>
          <a:ext cx="6096000" cy="4064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41362"/>
          </a:xfrm>
        </p:spPr>
        <p:txBody>
          <a:bodyPr>
            <a:normAutofit fontScale="90000"/>
          </a:bodyPr>
          <a:lstStyle/>
          <a:p>
            <a:r>
              <a:rPr lang="en-US" b="1" dirty="0" smtClean="0"/>
              <a:t>During the planning year, grantees will:</a:t>
            </a:r>
            <a:endParaRPr lang="en-US" b="1" dirty="0"/>
          </a:p>
        </p:txBody>
      </p:sp>
      <p:sp>
        <p:nvSpPr>
          <p:cNvPr id="4" name="Content Placeholder 3"/>
          <p:cNvSpPr>
            <a:spLocks noGrp="1"/>
          </p:cNvSpPr>
          <p:nvPr>
            <p:ph sz="quarter" idx="1"/>
          </p:nvPr>
        </p:nvSpPr>
        <p:spPr>
          <a:xfrm>
            <a:off x="317500" y="1155700"/>
            <a:ext cx="8648700" cy="5702300"/>
          </a:xfrm>
        </p:spPr>
        <p:txBody>
          <a:bodyPr>
            <a:normAutofit fontScale="92500" lnSpcReduction="10000"/>
          </a:bodyPr>
          <a:lstStyle/>
          <a:p>
            <a:pPr marL="514350" indent="-514350">
              <a:buFont typeface="+mj-lt"/>
              <a:buAutoNum type="arabicPeriod"/>
            </a:pPr>
            <a:r>
              <a:rPr lang="en-US" dirty="0" smtClean="0"/>
              <a:t>Conduct a comprehensive needs assessment</a:t>
            </a:r>
          </a:p>
          <a:p>
            <a:pPr marL="514350" indent="-514350">
              <a:buFont typeface="+mj-lt"/>
              <a:buAutoNum type="arabicPeriod"/>
            </a:pPr>
            <a:r>
              <a:rPr lang="en-US" dirty="0" smtClean="0"/>
              <a:t>Conduct a segmentation analysis</a:t>
            </a:r>
          </a:p>
          <a:p>
            <a:pPr marL="514350" indent="-514350">
              <a:buFont typeface="+mj-lt"/>
              <a:buAutoNum type="arabicPeriod"/>
            </a:pPr>
            <a:r>
              <a:rPr lang="en-US" dirty="0" smtClean="0"/>
              <a:t>Develop a plan for a continuum of services</a:t>
            </a:r>
          </a:p>
          <a:p>
            <a:pPr marL="514350" indent="-514350">
              <a:buFont typeface="+mj-lt"/>
              <a:buAutoNum type="arabicPeriod"/>
            </a:pPr>
            <a:r>
              <a:rPr lang="en-US" dirty="0" smtClean="0"/>
              <a:t>Work with other public and private agencies to ensure sustainability</a:t>
            </a:r>
          </a:p>
          <a:p>
            <a:pPr marL="514350" indent="-514350">
              <a:buFont typeface="+mj-lt"/>
              <a:buAutoNum type="arabicPeriod"/>
            </a:pPr>
            <a:r>
              <a:rPr lang="en-US" dirty="0" smtClean="0"/>
              <a:t>Build on work by other place based initiatives (HUD – HOPE VI, Choice), (HHS – Health Centers), (Justice – Byrne Criminal Justice Innovation and Weed and Seed)</a:t>
            </a:r>
          </a:p>
          <a:p>
            <a:pPr marL="514350" indent="-514350">
              <a:buFont typeface="+mj-lt"/>
              <a:buAutoNum type="arabicPeriod"/>
            </a:pPr>
            <a:r>
              <a:rPr lang="en-US" dirty="0" smtClean="0"/>
              <a:t>Community support and engagement</a:t>
            </a:r>
          </a:p>
          <a:p>
            <a:pPr marL="514350" indent="-514350">
              <a:buFont typeface="+mj-lt"/>
              <a:buAutoNum type="arabicPeriod"/>
            </a:pPr>
            <a:r>
              <a:rPr lang="en-US" dirty="0" smtClean="0"/>
              <a:t>Develop a strategy to hold partners accountable for meeting performance goals and milestones</a:t>
            </a:r>
          </a:p>
          <a:p>
            <a:pPr marL="514350" indent="-514350">
              <a:buFont typeface="+mj-lt"/>
              <a:buAutoNum type="arabicPeriod"/>
            </a:pPr>
            <a:r>
              <a:rPr lang="en-US" dirty="0" smtClean="0"/>
              <a:t>Plan, build, adapt or expand a comprehensive, longitudinal data management system</a:t>
            </a:r>
          </a:p>
          <a:p>
            <a:pPr marL="514350" indent="-514350">
              <a:buFont typeface="+mj-lt"/>
              <a:buAutoNum type="arabicPeriod"/>
            </a:pPr>
            <a:r>
              <a:rPr lang="en-US" dirty="0" smtClean="0"/>
              <a:t>Work with national evaluator</a:t>
            </a:r>
          </a:p>
          <a:p>
            <a:pPr marL="514350" indent="-514350">
              <a:buFont typeface="+mj-lt"/>
              <a:buAutoNum type="arabicPeriod"/>
            </a:pPr>
            <a:r>
              <a:rPr lang="en-US" dirty="0" smtClean="0"/>
              <a:t>Participate in a community of practice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Equity.thmx</Template>
  <TotalTime>134</TotalTime>
  <Words>689</Words>
  <Application>Microsoft Macintosh PowerPoint</Application>
  <PresentationFormat>On-screen Show (4:3)</PresentationFormat>
  <Paragraphs>110</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Equity</vt:lpstr>
      <vt:lpstr>Hartford’s Promise</vt:lpstr>
      <vt:lpstr>Key Tasks</vt:lpstr>
      <vt:lpstr>Our Timeline</vt:lpstr>
      <vt:lpstr>Coordinated Investment</vt:lpstr>
      <vt:lpstr>Academic Goals &amp; Indicators</vt:lpstr>
      <vt:lpstr>Social &amp; Community Supports Goals and Indicators</vt:lpstr>
      <vt:lpstr>Coordinating Theories</vt:lpstr>
      <vt:lpstr>Logic Model Template</vt:lpstr>
      <vt:lpstr>During the planning year, grantees will:</vt:lpstr>
      <vt:lpstr>How to spend the 500k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Hartford’s Promise</dc:title>
  <dc:creator>Jacqueline Cossentino</dc:creator>
  <cp:lastModifiedBy>Keith Whitescarver</cp:lastModifiedBy>
  <cp:revision>5</cp:revision>
  <cp:lastPrinted>2010-05-28T16:26:19Z</cp:lastPrinted>
  <dcterms:created xsi:type="dcterms:W3CDTF">2010-05-28T16:35:36Z</dcterms:created>
  <dcterms:modified xsi:type="dcterms:W3CDTF">2010-05-28T16:36:49Z</dcterms:modified>
</cp:coreProperties>
</file>